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584" y="-10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CA224-28A6-4349-9753-FBD9E6F843EA}" type="datetimeFigureOut">
              <a:rPr lang="en-US" smtClean="0"/>
              <a:t>8/12/2015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2B603-DC02-4AE1-B89F-BAF60BF2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85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8E69-E7D2-407D-8121-CFB71350DE1C}" type="datetime1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771D-662E-4E77-8A18-80583B22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9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4C8D-B5F0-4C67-8247-F5DDC4B440C0}" type="datetime1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771D-662E-4E77-8A18-80583B22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2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8491-560C-4334-B11E-8167466B0787}" type="datetime1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771D-662E-4E77-8A18-80583B22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0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422B2-E145-4992-9E34-02EF28356B35}" type="datetime1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771D-662E-4E77-8A18-80583B22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9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5D05-B9AA-494A-A004-2BD3933B735B}" type="datetime1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771D-662E-4E77-8A18-80583B22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6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D1B01-6A8B-44BD-90FE-4C251AA7D7D9}" type="datetime1">
              <a:rPr lang="en-US" smtClean="0"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771D-662E-4E77-8A18-80583B22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3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2BF7-9BE0-409E-971E-9119783B0B79}" type="datetime1">
              <a:rPr lang="en-US" smtClean="0"/>
              <a:t>8/12/2015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771D-662E-4E77-8A18-80583B22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8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EFE30-0183-4240-B0FC-AC680CE6772A}" type="datetime1">
              <a:rPr lang="en-US" smtClean="0"/>
              <a:t>8/12/2015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771D-662E-4E77-8A18-80583B22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1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5AF1-FDA1-4E31-8F07-2B1D719A73A6}" type="datetime1">
              <a:rPr lang="en-US" smtClean="0"/>
              <a:t>8/12/2015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771D-662E-4E77-8A18-80583B22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2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047-A6A9-48A0-8C2C-AA705F32BBB4}" type="datetime1">
              <a:rPr lang="en-US" smtClean="0"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771D-662E-4E77-8A18-80583B22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5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F4BD-9356-4B77-95A3-D7B6892C22FB}" type="datetime1">
              <a:rPr lang="en-US" smtClean="0"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5771D-662E-4E77-8A18-80583B22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86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2DC16-5B90-4444-8778-87AF5F539094}" type="datetime1">
              <a:rPr lang="en-US" smtClean="0"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5771D-662E-4E77-8A18-80583B22C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9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5745"/>
            <a:ext cx="5328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mic Sans MS" panose="030F0702030302020204" pitchFamily="66" charset="0"/>
              </a:rPr>
              <a:t>Name:  ______________________________</a:t>
            </a:r>
            <a:endParaRPr lang="en-US" sz="1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00851" y="385744"/>
            <a:ext cx="1911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latin typeface="Comic Sans MS" panose="030F0702030302020204" pitchFamily="66" charset="0"/>
              </a:rPr>
              <a:t>DMR Week 1</a:t>
            </a:r>
          </a:p>
          <a:p>
            <a:pPr algn="r"/>
            <a:r>
              <a:rPr lang="en-US" sz="1800" dirty="0" smtClean="0">
                <a:latin typeface="Comic Sans MS" panose="030F0702030302020204" pitchFamily="66" charset="0"/>
              </a:rPr>
              <a:t>August 10, 2015</a:t>
            </a:r>
            <a:endParaRPr lang="en-US" sz="1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1219200"/>
            <a:ext cx="1042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230198"/>
              </p:ext>
            </p:extLst>
          </p:nvPr>
        </p:nvGraphicFramePr>
        <p:xfrm>
          <a:off x="1092668" y="1905000"/>
          <a:ext cx="8001000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667000"/>
                <a:gridCol w="2667000"/>
              </a:tblGrid>
              <a:tr h="11734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Operations &amp; Algebraic Thinking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Numbers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&amp; Operations in Base Ten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Geometry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603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 + x =  12</a:t>
                      </a:r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X =  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843</a:t>
                      </a:r>
                    </a:p>
                    <a:p>
                      <a:pPr algn="ctr"/>
                      <a:r>
                        <a:rPr lang="en-US" dirty="0" smtClean="0"/>
                        <a:t>has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dirty="0" smtClean="0"/>
                        <a:t>___</a:t>
                      </a:r>
                      <a:r>
                        <a:rPr lang="en-US" baseline="0" dirty="0" smtClean="0"/>
                        <a:t> hundreds</a:t>
                      </a: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baseline="0" dirty="0" smtClean="0"/>
                        <a:t>___ tens</a:t>
                      </a: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US" baseline="0" dirty="0" smtClean="0"/>
                        <a:t>___ ones</a:t>
                      </a:r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Draw a shape</a:t>
                      </a:r>
                      <a:r>
                        <a:rPr lang="en-US" baseline="0" dirty="0" smtClean="0"/>
                        <a:t> that has three angles and three faces.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5745"/>
            <a:ext cx="5328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mic Sans MS" panose="030F0702030302020204" pitchFamily="66" charset="0"/>
              </a:rPr>
              <a:t>Name:  ______________________________</a:t>
            </a:r>
            <a:endParaRPr lang="en-US" sz="1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00851" y="385744"/>
            <a:ext cx="1911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latin typeface="Comic Sans MS" panose="030F0702030302020204" pitchFamily="66" charset="0"/>
              </a:rPr>
              <a:t>DMR Week 1</a:t>
            </a:r>
          </a:p>
          <a:p>
            <a:pPr algn="r"/>
            <a:r>
              <a:rPr lang="en-US" sz="1800" dirty="0" smtClean="0">
                <a:latin typeface="Comic Sans MS" panose="030F0702030302020204" pitchFamily="66" charset="0"/>
              </a:rPr>
              <a:t>August 10, 2015</a:t>
            </a:r>
            <a:endParaRPr lang="en-US" sz="1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832020"/>
            <a:ext cx="1042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664441"/>
              </p:ext>
            </p:extLst>
          </p:nvPr>
        </p:nvGraphicFramePr>
        <p:xfrm>
          <a:off x="1092668" y="1371600"/>
          <a:ext cx="80010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667000"/>
                <a:gridCol w="2667000"/>
              </a:tblGrid>
              <a:tr h="9069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Operations &amp; Algebraic Thinking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Operations &amp; Algebraic Thinking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Numbers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&amp; Operations in Base Ten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1249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 + x =  12</a:t>
                      </a:r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X =  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Write</a:t>
                      </a:r>
                      <a:r>
                        <a:rPr lang="en-US" baseline="0" dirty="0" smtClean="0"/>
                        <a:t> an odd number that has 3 tens. 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843 </a:t>
                      </a:r>
                      <a:r>
                        <a:rPr lang="en-US" dirty="0" smtClean="0"/>
                        <a:t>has</a:t>
                      </a:r>
                    </a:p>
                    <a:p>
                      <a:pPr algn="ctr"/>
                      <a:endParaRPr lang="en-US" sz="1050" dirty="0" smtClean="0"/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/>
                        <a:t>___</a:t>
                      </a:r>
                      <a:r>
                        <a:rPr lang="en-US" baseline="0" dirty="0" smtClean="0"/>
                        <a:t> hundreds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/>
                        <a:t>___ tens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/>
                        <a:t>___ ones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3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Numbers</a:t>
                      </a:r>
                      <a:r>
                        <a:rPr lang="en-US" b="1" baseline="0" dirty="0" smtClean="0">
                          <a:solidFill>
                            <a:sysClr val="windowText" lastClr="000000"/>
                          </a:solidFill>
                        </a:rPr>
                        <a:t> &amp; Operations in Base Ten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Geometry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Measurement &amp; Data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5551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Write 681</a:t>
                      </a:r>
                      <a:r>
                        <a:rPr lang="en-US" sz="2000" baseline="0" dirty="0" smtClean="0"/>
                        <a:t> in word form.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Draw a shape</a:t>
                      </a:r>
                      <a:r>
                        <a:rPr lang="en-US" baseline="0" dirty="0" smtClean="0"/>
                        <a:t> that has three angles and three faces.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If you have three dimes and four pennies, how much money do you have?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4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144</Words>
  <Application>Microsoft Office PowerPoint</Application>
  <PresentationFormat>Custom</PresentationFormat>
  <Paragraphs>41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2</cp:revision>
  <dcterms:created xsi:type="dcterms:W3CDTF">2015-08-12T18:02:23Z</dcterms:created>
  <dcterms:modified xsi:type="dcterms:W3CDTF">2015-08-12T18:17:24Z</dcterms:modified>
</cp:coreProperties>
</file>