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77724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340" y="-84"/>
      </p:cViewPr>
      <p:guideLst>
        <p:guide orient="horz" pos="2880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2840567"/>
            <a:ext cx="660654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181600"/>
            <a:ext cx="544068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0C42-9112-4DF0-9B42-0576C0E750BD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85A-0746-46DB-A872-34D7D1A45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64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0C42-9112-4DF0-9B42-0576C0E750BD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85A-0746-46DB-A872-34D7D1A45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10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14867"/>
            <a:ext cx="1748790" cy="88434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14867"/>
            <a:ext cx="5116830" cy="88434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0C42-9112-4DF0-9B42-0576C0E750BD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85A-0746-46DB-A872-34D7D1A45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13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0C42-9112-4DF0-9B42-0576C0E750BD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85A-0746-46DB-A872-34D7D1A45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8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5875868"/>
            <a:ext cx="660654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3875618"/>
            <a:ext cx="660654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0C42-9112-4DF0-9B42-0576C0E750BD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85A-0746-46DB-A872-34D7D1A45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4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417234"/>
            <a:ext cx="3432810" cy="68410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417234"/>
            <a:ext cx="3432810" cy="68410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0C42-9112-4DF0-9B42-0576C0E750BD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85A-0746-46DB-A872-34D7D1A45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3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366184"/>
            <a:ext cx="699516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046818"/>
            <a:ext cx="3434160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2899834"/>
            <a:ext cx="343416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046818"/>
            <a:ext cx="3435509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2899834"/>
            <a:ext cx="3435509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0C42-9112-4DF0-9B42-0576C0E750BD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85A-0746-46DB-A872-34D7D1A45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40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0C42-9112-4DF0-9B42-0576C0E750BD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85A-0746-46DB-A872-34D7D1A45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84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0C42-9112-4DF0-9B42-0576C0E750BD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85A-0746-46DB-A872-34D7D1A45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0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364067"/>
            <a:ext cx="2557066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364067"/>
            <a:ext cx="4344988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1913467"/>
            <a:ext cx="2557066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0C42-9112-4DF0-9B42-0576C0E750BD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85A-0746-46DB-A872-34D7D1A45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1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6400800"/>
            <a:ext cx="466344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17033"/>
            <a:ext cx="466344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156451"/>
            <a:ext cx="466344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0C42-9112-4DF0-9B42-0576C0E750BD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B85A-0746-46DB-A872-34D7D1A45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5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366184"/>
            <a:ext cx="699516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133600"/>
            <a:ext cx="6995160" cy="6034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8475134"/>
            <a:ext cx="181356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60C42-9112-4DF0-9B42-0576C0E750BD}" type="datetimeFigureOut">
              <a:rPr lang="en-US" smtClean="0"/>
              <a:t>7/29/2015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8475134"/>
            <a:ext cx="246126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8475134"/>
            <a:ext cx="181356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EB85A-0746-46DB-A872-34D7D1A45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9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1816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67200" y="51816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0210" y="831205"/>
            <a:ext cx="19543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AdLib BT" panose="04040805040B02020603" pitchFamily="82" charset="0"/>
              </a:rPr>
              <a:t>Unifix</a:t>
            </a:r>
            <a:endParaRPr lang="en-US" sz="4400" dirty="0" smtClean="0">
              <a:solidFill>
                <a:srgbClr val="FF0000"/>
              </a:solidFill>
              <a:latin typeface="AdLib BT" panose="04040805040B02020603" pitchFamily="82" charset="0"/>
            </a:endParaRPr>
          </a:p>
          <a:p>
            <a:pPr algn="ctr"/>
            <a:r>
              <a:rPr lang="en-US" sz="4400" dirty="0" smtClean="0">
                <a:solidFill>
                  <a:srgbClr val="FF0000"/>
                </a:solidFill>
                <a:latin typeface="AdLib BT" panose="04040805040B02020603" pitchFamily="82" charset="0"/>
              </a:rPr>
              <a:t>cubes</a:t>
            </a:r>
            <a:endParaRPr lang="en-US" sz="4400" dirty="0">
              <a:solidFill>
                <a:srgbClr val="FF0000"/>
              </a:solidFill>
              <a:latin typeface="AdLib BT" panose="04040805040B02020603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93972" y="1169759"/>
            <a:ext cx="19944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AdLib BT" panose="04040805040B02020603" pitchFamily="82" charset="0"/>
              </a:rPr>
              <a:t>rulers</a:t>
            </a:r>
            <a:endParaRPr lang="en-US" sz="4400" dirty="0">
              <a:solidFill>
                <a:srgbClr val="FF0000"/>
              </a:solidFill>
              <a:latin typeface="AdLib BT" panose="04040805040B02020603" pitchFamily="8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400" y="35052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67200" y="35052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8591" y="4114800"/>
            <a:ext cx="3257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dLib BT" panose="04040805040B02020603" pitchFamily="82" charset="0"/>
              </a:rPr>
              <a:t>calculators</a:t>
            </a:r>
            <a:endParaRPr lang="en-US" sz="4000" dirty="0">
              <a:solidFill>
                <a:srgbClr val="FF0000"/>
              </a:solidFill>
              <a:latin typeface="AdLib BT" panose="04040805040B02020603" pitchFamily="8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15308" y="3886200"/>
            <a:ext cx="254749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AdLib BT" panose="04040805040B02020603" pitchFamily="82" charset="0"/>
              </a:rPr>
              <a:t>base 10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  <a:latin typeface="AdLib BT" panose="04040805040B02020603" pitchFamily="82" charset="0"/>
              </a:rPr>
              <a:t>blocks</a:t>
            </a:r>
            <a:endParaRPr lang="en-US" sz="4400" dirty="0">
              <a:solidFill>
                <a:srgbClr val="FF0000"/>
              </a:solidFill>
              <a:latin typeface="AdLib BT" panose="04040805040B02020603" pitchFamily="8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400" y="64008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67200" y="64008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6740" y="7030164"/>
            <a:ext cx="22413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AdLib BT" panose="04040805040B02020603" pitchFamily="82" charset="0"/>
              </a:rPr>
              <a:t>shapes</a:t>
            </a:r>
            <a:endParaRPr lang="en-US" sz="4400" dirty="0">
              <a:solidFill>
                <a:srgbClr val="FF0000"/>
              </a:solidFill>
              <a:latin typeface="AdLib BT" panose="04040805040B02020603" pitchFamily="8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60172" y="7052399"/>
            <a:ext cx="3062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dLib BT" panose="04040805040B02020603" pitchFamily="82" charset="0"/>
              </a:rPr>
              <a:t>protractors</a:t>
            </a:r>
            <a:endParaRPr lang="en-US" sz="3600" dirty="0">
              <a:solidFill>
                <a:srgbClr val="FF0000"/>
              </a:solidFill>
              <a:latin typeface="AdLib 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110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1816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67200" y="51816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3437" y="1197114"/>
            <a:ext cx="3207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dLib BT" panose="04040805040B02020603" pitchFamily="82" charset="0"/>
              </a:rPr>
              <a:t>compasses</a:t>
            </a:r>
            <a:endParaRPr lang="en-US" sz="4000" dirty="0">
              <a:solidFill>
                <a:srgbClr val="FF0000"/>
              </a:solidFill>
              <a:latin typeface="AdLib BT" panose="04040805040B02020603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92183" y="1169759"/>
            <a:ext cx="21980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AdLib BT" panose="04040805040B02020603" pitchFamily="82" charset="0"/>
              </a:rPr>
              <a:t>straws</a:t>
            </a:r>
            <a:endParaRPr lang="en-US" sz="4400" dirty="0">
              <a:solidFill>
                <a:srgbClr val="FF0000"/>
              </a:solidFill>
              <a:latin typeface="AdLib BT" panose="04040805040B02020603" pitchFamily="8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400" y="35052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67200" y="35052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8591" y="4168914"/>
            <a:ext cx="3257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dLib BT" panose="04040805040B02020603" pitchFamily="82" charset="0"/>
              </a:rPr>
              <a:t>calculators</a:t>
            </a:r>
            <a:endParaRPr lang="en-US" sz="4000" dirty="0">
              <a:solidFill>
                <a:srgbClr val="FF0000"/>
              </a:solidFill>
              <a:latin typeface="AdLib BT" panose="04040805040B02020603" pitchFamily="8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76201" y="4156799"/>
            <a:ext cx="30460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AdLib BT" panose="04040805040B02020603" pitchFamily="82" charset="0"/>
              </a:rPr>
              <a:t>dominoes</a:t>
            </a:r>
            <a:endParaRPr lang="en-US" sz="4400" dirty="0">
              <a:solidFill>
                <a:srgbClr val="FF0000"/>
              </a:solidFill>
              <a:latin typeface="AdLib BT" panose="04040805040B02020603" pitchFamily="8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400" y="64008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67200" y="64008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35888" y="7030164"/>
            <a:ext cx="14430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AdLib BT" panose="04040805040B02020603" pitchFamily="82" charset="0"/>
              </a:rPr>
              <a:t>dice</a:t>
            </a:r>
            <a:endParaRPr lang="en-US" sz="4400" dirty="0">
              <a:solidFill>
                <a:srgbClr val="FF0000"/>
              </a:solidFill>
              <a:latin typeface="AdLib BT" panose="04040805040B02020603" pitchFamily="8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43552" y="6706850"/>
            <a:ext cx="2895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AdLib BT" panose="04040805040B02020603" pitchFamily="82" charset="0"/>
              </a:rPr>
              <a:t>game pieces</a:t>
            </a:r>
            <a:endParaRPr lang="en-US" sz="4400" dirty="0">
              <a:solidFill>
                <a:srgbClr val="FF0000"/>
              </a:solidFill>
              <a:latin typeface="AdLib 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796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1816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67200" y="51816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9304" y="1197114"/>
            <a:ext cx="2496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dLib BT" panose="04040805040B02020603" pitchFamily="82" charset="0"/>
              </a:rPr>
              <a:t>spinners</a:t>
            </a:r>
            <a:endParaRPr lang="en-US" sz="4000" dirty="0">
              <a:solidFill>
                <a:srgbClr val="FF0000"/>
              </a:solidFill>
              <a:latin typeface="AdLib BT" panose="04040805040B02020603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37753" y="831205"/>
            <a:ext cx="3106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AdLib BT" panose="04040805040B02020603" pitchFamily="82" charset="0"/>
              </a:rPr>
              <a:t>100s charts</a:t>
            </a:r>
            <a:endParaRPr lang="en-US" sz="4400" dirty="0">
              <a:solidFill>
                <a:srgbClr val="FF0000"/>
              </a:solidFill>
              <a:latin typeface="AdLib BT" panose="04040805040B02020603" pitchFamily="8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400" y="35052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67200" y="35052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2400" y="4168914"/>
            <a:ext cx="2610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dLib BT" panose="04040805040B02020603" pitchFamily="82" charset="0"/>
              </a:rPr>
              <a:t>counters</a:t>
            </a:r>
            <a:endParaRPr lang="en-US" sz="4000" dirty="0">
              <a:solidFill>
                <a:srgbClr val="FF0000"/>
              </a:solidFill>
              <a:latin typeface="AdLib BT" panose="04040805040B02020603" pitchFamily="8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33971" y="4156799"/>
            <a:ext cx="27304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AdLib BT" panose="04040805040B02020603" pitchFamily="82" charset="0"/>
              </a:rPr>
              <a:t>markers</a:t>
            </a:r>
            <a:endParaRPr lang="en-US" sz="4400" dirty="0">
              <a:solidFill>
                <a:srgbClr val="FF0000"/>
              </a:solidFill>
              <a:latin typeface="AdLib BT" panose="04040805040B02020603" pitchFamily="8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400" y="64008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67200" y="64008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2707" y="6713845"/>
            <a:ext cx="31293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AdLib BT" panose="04040805040B02020603" pitchFamily="82" charset="0"/>
              </a:rPr>
              <a:t>flash cards</a:t>
            </a:r>
            <a:endParaRPr lang="en-US" sz="4400" dirty="0">
              <a:solidFill>
                <a:srgbClr val="FF0000"/>
              </a:solidFill>
              <a:latin typeface="AdLib BT" panose="04040805040B02020603" pitchFamily="8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43552" y="7052399"/>
            <a:ext cx="2895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AdLib BT" panose="04040805040B02020603" pitchFamily="82" charset="0"/>
              </a:rPr>
              <a:t>games</a:t>
            </a:r>
            <a:endParaRPr lang="en-US" sz="4400" dirty="0">
              <a:solidFill>
                <a:srgbClr val="FF0000"/>
              </a:solidFill>
              <a:latin typeface="AdLib 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269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1816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67200" y="51816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3838" y="1197114"/>
            <a:ext cx="19271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dLib BT" panose="04040805040B02020603" pitchFamily="82" charset="0"/>
              </a:rPr>
              <a:t>Bump!</a:t>
            </a:r>
            <a:endParaRPr lang="en-US" sz="4000" dirty="0">
              <a:solidFill>
                <a:srgbClr val="FF0000"/>
              </a:solidFill>
              <a:latin typeface="AdLib BT" panose="04040805040B02020603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67200" y="1135559"/>
            <a:ext cx="3106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AdLib BT" panose="04040805040B02020603" pitchFamily="82" charset="0"/>
              </a:rPr>
              <a:t>marbles</a:t>
            </a:r>
            <a:endParaRPr lang="en-US" sz="4400" dirty="0">
              <a:solidFill>
                <a:srgbClr val="FF0000"/>
              </a:solidFill>
              <a:latin typeface="AdLib BT" panose="04040805040B02020603" pitchFamily="8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400" y="35052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67200" y="35052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400" y="64008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67200" y="64008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9496" y="4187577"/>
            <a:ext cx="2295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dLib BT" panose="04040805040B02020603" pitchFamily="82" charset="0"/>
              </a:rPr>
              <a:t>bundles</a:t>
            </a:r>
            <a:endParaRPr lang="en-US" sz="4000" dirty="0">
              <a:solidFill>
                <a:srgbClr val="FF0000"/>
              </a:solidFill>
              <a:latin typeface="AdLib BT" panose="04040805040B02020603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3849" y="3879800"/>
            <a:ext cx="3394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dLib BT" panose="04040805040B02020603" pitchFamily="82" charset="0"/>
              </a:rPr>
              <a:t>BINGO markers</a:t>
            </a:r>
            <a:endParaRPr lang="en-US" sz="4000" dirty="0">
              <a:solidFill>
                <a:srgbClr val="FF0000"/>
              </a:solidFill>
              <a:latin typeface="AdLib BT" panose="04040805040B02020603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9414" y="7083177"/>
            <a:ext cx="1955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dLib BT" panose="04040805040B02020603" pitchFamily="82" charset="0"/>
              </a:rPr>
              <a:t>blocks</a:t>
            </a:r>
            <a:endParaRPr lang="en-US" sz="4000" dirty="0">
              <a:solidFill>
                <a:srgbClr val="FF0000"/>
              </a:solidFill>
              <a:latin typeface="AdLib BT" panose="04040805040B02020603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73590" y="7083177"/>
            <a:ext cx="3094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dLib BT" panose="04040805040B02020603" pitchFamily="82" charset="0"/>
              </a:rPr>
              <a:t>3D Shapes</a:t>
            </a:r>
            <a:endParaRPr lang="en-US" sz="4000" dirty="0">
              <a:solidFill>
                <a:srgbClr val="FF0000"/>
              </a:solidFill>
              <a:latin typeface="AdLib 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252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1816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67200" y="51816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0833" y="1197114"/>
            <a:ext cx="2573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dLib BT" panose="04040805040B02020603" pitchFamily="82" charset="0"/>
              </a:rPr>
              <a:t>AdLib</a:t>
            </a:r>
            <a:r>
              <a:rPr lang="en-US" sz="4000" dirty="0" smtClean="0">
                <a:solidFill>
                  <a:srgbClr val="FF0000"/>
                </a:solidFill>
                <a:latin typeface="AdLib BT" panose="04040805040B02020603" pitchFamily="82" charset="0"/>
              </a:rPr>
              <a:t> BT</a:t>
            </a:r>
            <a:endParaRPr lang="en-US" sz="4000" dirty="0">
              <a:solidFill>
                <a:srgbClr val="FF0000"/>
              </a:solidFill>
              <a:latin typeface="AdLib BT" panose="04040805040B02020603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67200" y="1135559"/>
            <a:ext cx="3106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AdLib BT" panose="04040805040B02020603" pitchFamily="82" charset="0"/>
              </a:rPr>
              <a:t>AdLib</a:t>
            </a:r>
            <a:r>
              <a:rPr lang="en-US" sz="4400" dirty="0" smtClean="0">
                <a:solidFill>
                  <a:srgbClr val="FF0000"/>
                </a:solidFill>
                <a:latin typeface="AdLib BT" panose="04040805040B02020603" pitchFamily="82" charset="0"/>
              </a:rPr>
              <a:t> BT</a:t>
            </a:r>
            <a:endParaRPr lang="en-US" sz="4400" dirty="0">
              <a:solidFill>
                <a:srgbClr val="FF0000"/>
              </a:solidFill>
              <a:latin typeface="AdLib BT" panose="04040805040B02020603" pitchFamily="8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400" y="35052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67200" y="35052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400" y="64008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67200" y="64008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0836" y="4187577"/>
            <a:ext cx="2573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dLib BT" panose="04040805040B02020603" pitchFamily="82" charset="0"/>
              </a:rPr>
              <a:t>AdLib</a:t>
            </a:r>
            <a:r>
              <a:rPr lang="en-US" sz="4000" dirty="0" smtClean="0">
                <a:solidFill>
                  <a:srgbClr val="FF0000"/>
                </a:solidFill>
                <a:latin typeface="AdLib BT" panose="04040805040B02020603" pitchFamily="82" charset="0"/>
              </a:rPr>
              <a:t> BT</a:t>
            </a:r>
            <a:endParaRPr lang="en-US" sz="4000" dirty="0">
              <a:solidFill>
                <a:srgbClr val="FF0000"/>
              </a:solidFill>
              <a:latin typeface="AdLib BT" panose="04040805040B02020603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3849" y="4165937"/>
            <a:ext cx="3394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dLib BT" panose="04040805040B02020603" pitchFamily="82" charset="0"/>
              </a:rPr>
              <a:t>AdLib</a:t>
            </a:r>
            <a:r>
              <a:rPr lang="en-US" sz="4000" dirty="0" smtClean="0">
                <a:solidFill>
                  <a:srgbClr val="FF0000"/>
                </a:solidFill>
                <a:latin typeface="AdLib BT" panose="04040805040B02020603" pitchFamily="82" charset="0"/>
              </a:rPr>
              <a:t> BT</a:t>
            </a:r>
            <a:endParaRPr lang="en-US" sz="4000" dirty="0">
              <a:solidFill>
                <a:srgbClr val="FF0000"/>
              </a:solidFill>
              <a:latin typeface="AdLib BT" panose="04040805040B02020603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0837" y="7083177"/>
            <a:ext cx="2573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dLib BT" panose="04040805040B02020603" pitchFamily="82" charset="0"/>
              </a:rPr>
              <a:t>AdLib</a:t>
            </a:r>
            <a:r>
              <a:rPr lang="en-US" sz="4000" dirty="0" smtClean="0">
                <a:solidFill>
                  <a:srgbClr val="FF0000"/>
                </a:solidFill>
                <a:latin typeface="AdLib BT" panose="04040805040B02020603" pitchFamily="82" charset="0"/>
              </a:rPr>
              <a:t> BT</a:t>
            </a:r>
            <a:endParaRPr lang="en-US" sz="4000" dirty="0">
              <a:solidFill>
                <a:srgbClr val="FF0000"/>
              </a:solidFill>
              <a:latin typeface="AdLib BT" panose="04040805040B02020603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34079" y="7083177"/>
            <a:ext cx="2573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dLib BT" panose="04040805040B02020603" pitchFamily="82" charset="0"/>
              </a:rPr>
              <a:t>AdLib</a:t>
            </a:r>
            <a:r>
              <a:rPr lang="en-US" sz="4000" dirty="0" smtClean="0">
                <a:solidFill>
                  <a:srgbClr val="FF0000"/>
                </a:solidFill>
                <a:latin typeface="AdLib BT" panose="04040805040B02020603" pitchFamily="82" charset="0"/>
              </a:rPr>
              <a:t> BT</a:t>
            </a:r>
            <a:endParaRPr lang="en-US" sz="4000" dirty="0">
              <a:solidFill>
                <a:srgbClr val="FF0000"/>
              </a:solidFill>
              <a:latin typeface="AdLib 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304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1816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67200" y="51816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33400" y="35052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267200" y="35052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33400" y="64008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267200" y="6400800"/>
            <a:ext cx="3048000" cy="2072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12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45</Words>
  <Application>Microsoft Office PowerPoint</Application>
  <PresentationFormat>Custom</PresentationFormat>
  <Paragraphs>32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6</cp:revision>
  <dcterms:created xsi:type="dcterms:W3CDTF">2015-07-29T19:26:00Z</dcterms:created>
  <dcterms:modified xsi:type="dcterms:W3CDTF">2015-07-29T20:20:28Z</dcterms:modified>
</cp:coreProperties>
</file>