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314" r:id="rId4"/>
    <p:sldId id="315" r:id="rId5"/>
    <p:sldId id="263" r:id="rId6"/>
    <p:sldId id="316" r:id="rId7"/>
    <p:sldId id="317" r:id="rId8"/>
    <p:sldId id="266" r:id="rId9"/>
    <p:sldId id="318" r:id="rId10"/>
    <p:sldId id="319" r:id="rId11"/>
    <p:sldId id="269" r:id="rId12"/>
    <p:sldId id="322" r:id="rId13"/>
    <p:sldId id="323" r:id="rId14"/>
    <p:sldId id="265" r:id="rId15"/>
    <p:sldId id="320" r:id="rId16"/>
    <p:sldId id="321" r:id="rId17"/>
    <p:sldId id="267" r:id="rId18"/>
    <p:sldId id="324" r:id="rId19"/>
    <p:sldId id="325" r:id="rId20"/>
    <p:sldId id="268" r:id="rId21"/>
    <p:sldId id="326" r:id="rId22"/>
    <p:sldId id="327" r:id="rId23"/>
    <p:sldId id="264" r:id="rId24"/>
    <p:sldId id="328" r:id="rId25"/>
    <p:sldId id="329" r:id="rId26"/>
    <p:sldId id="270" r:id="rId27"/>
    <p:sldId id="332" r:id="rId28"/>
    <p:sldId id="333" r:id="rId29"/>
    <p:sldId id="271" r:id="rId30"/>
    <p:sldId id="334" r:id="rId31"/>
    <p:sldId id="335" r:id="rId32"/>
    <p:sldId id="285" r:id="rId33"/>
    <p:sldId id="330" r:id="rId34"/>
    <p:sldId id="331" r:id="rId35"/>
    <p:sldId id="273" r:id="rId36"/>
    <p:sldId id="336" r:id="rId37"/>
    <p:sldId id="337" r:id="rId38"/>
    <p:sldId id="275" r:id="rId39"/>
    <p:sldId id="308" r:id="rId40"/>
    <p:sldId id="309" r:id="rId41"/>
    <p:sldId id="277" r:id="rId42"/>
    <p:sldId id="310" r:id="rId43"/>
    <p:sldId id="311" r:id="rId44"/>
    <p:sldId id="280" r:id="rId45"/>
    <p:sldId id="312" r:id="rId46"/>
    <p:sldId id="313" r:id="rId47"/>
    <p:sldId id="274" r:id="rId48"/>
    <p:sldId id="304" r:id="rId49"/>
    <p:sldId id="305" r:id="rId50"/>
    <p:sldId id="278" r:id="rId51"/>
    <p:sldId id="306" r:id="rId52"/>
    <p:sldId id="307" r:id="rId53"/>
    <p:sldId id="279" r:id="rId54"/>
    <p:sldId id="300" r:id="rId55"/>
    <p:sldId id="301" r:id="rId56"/>
    <p:sldId id="276" r:id="rId57"/>
    <p:sldId id="302" r:id="rId58"/>
    <p:sldId id="303" r:id="rId59"/>
    <p:sldId id="281" r:id="rId60"/>
    <p:sldId id="298" r:id="rId61"/>
    <p:sldId id="299" r:id="rId62"/>
    <p:sldId id="282" r:id="rId63"/>
    <p:sldId id="296" r:id="rId64"/>
    <p:sldId id="297" r:id="rId65"/>
    <p:sldId id="286" r:id="rId66"/>
    <p:sldId id="292" r:id="rId67"/>
    <p:sldId id="293" r:id="rId68"/>
    <p:sldId id="284" r:id="rId69"/>
    <p:sldId id="294" r:id="rId70"/>
    <p:sldId id="295" r:id="rId71"/>
    <p:sldId id="272" r:id="rId72"/>
    <p:sldId id="290" r:id="rId73"/>
    <p:sldId id="291" r:id="rId74"/>
    <p:sldId id="283" r:id="rId75"/>
    <p:sldId id="288" r:id="rId76"/>
    <p:sldId id="289" r:id="rId77"/>
    <p:sldId id="287" r:id="rId78"/>
    <p:sldId id="261" r:id="rId79"/>
    <p:sldId id="262" r:id="rId80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73" d="100"/>
          <a:sy n="73" d="100"/>
        </p:scale>
        <p:origin x="1488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viewProps" Target="viewProp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microsoft.com/office/2015/10/relationships/revisionInfo" Target="revisionInfo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3E9F6-E4B5-44BE-8613-918BC7E24F78}" type="datetimeFigureOut">
              <a:rPr lang="en-US" smtClean="0"/>
              <a:t>1/4/2018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5F7B2-FDC5-42E9-95F6-49A7C0171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090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3E9F6-E4B5-44BE-8613-918BC7E24F78}" type="datetimeFigureOut">
              <a:rPr lang="en-US" smtClean="0"/>
              <a:t>1/4/2018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5F7B2-FDC5-42E9-95F6-49A7C0171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489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3E9F6-E4B5-44BE-8613-918BC7E24F78}" type="datetimeFigureOut">
              <a:rPr lang="en-US" smtClean="0"/>
              <a:t>1/4/2018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5F7B2-FDC5-42E9-95F6-49A7C0171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626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3E9F6-E4B5-44BE-8613-918BC7E24F78}" type="datetimeFigureOut">
              <a:rPr lang="en-US" smtClean="0"/>
              <a:t>1/4/2018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5F7B2-FDC5-42E9-95F6-49A7C0171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889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3E9F6-E4B5-44BE-8613-918BC7E24F78}" type="datetimeFigureOut">
              <a:rPr lang="en-US" smtClean="0"/>
              <a:t>1/4/2018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5F7B2-FDC5-42E9-95F6-49A7C0171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3E9F6-E4B5-44BE-8613-918BC7E24F78}" type="datetimeFigureOut">
              <a:rPr lang="en-US" smtClean="0"/>
              <a:t>1/4/2018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5F7B2-FDC5-42E9-95F6-49A7C0171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332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3E9F6-E4B5-44BE-8613-918BC7E24F78}" type="datetimeFigureOut">
              <a:rPr lang="en-US" smtClean="0"/>
              <a:t>1/4/2018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5F7B2-FDC5-42E9-95F6-49A7C0171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801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3E9F6-E4B5-44BE-8613-918BC7E24F78}" type="datetimeFigureOut">
              <a:rPr lang="en-US" smtClean="0"/>
              <a:t>1/4/2018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5F7B2-FDC5-42E9-95F6-49A7C0171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890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3E9F6-E4B5-44BE-8613-918BC7E24F78}" type="datetimeFigureOut">
              <a:rPr lang="en-US" smtClean="0"/>
              <a:t>1/4/2018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5F7B2-FDC5-42E9-95F6-49A7C0171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821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3E9F6-E4B5-44BE-8613-918BC7E24F78}" type="datetimeFigureOut">
              <a:rPr lang="en-US" smtClean="0"/>
              <a:t>1/4/2018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5F7B2-FDC5-42E9-95F6-49A7C0171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387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3E9F6-E4B5-44BE-8613-918BC7E24F78}" type="datetimeFigureOut">
              <a:rPr lang="en-US" smtClean="0"/>
              <a:t>1/4/2018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5F7B2-FDC5-42E9-95F6-49A7C0171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505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3E9F6-E4B5-44BE-8613-918BC7E24F78}" type="datetimeFigureOut">
              <a:rPr lang="en-US" smtClean="0"/>
              <a:t>1/4/2018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5F7B2-FDC5-42E9-95F6-49A7C0171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989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3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40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9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4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4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6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48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9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5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5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4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57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8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60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" Target="slide6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slide" Target="slide6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4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slide" Target="slide6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slide" Target="slide6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slide" Target="slide66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7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slide" Target="slide6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slide" Target="slide6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slide" Target="slide69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70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slide" Target="slide68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slide" Target="slide7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slide" Target="slide7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73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slide" Target="slide7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slide" Target="slide7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slide" Target="slide76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75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slide" Target="slide74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slide" Target="slide7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slide" Target="slide78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79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>
            <a:extLst>
              <a:ext uri="{FF2B5EF4-FFF2-40B4-BE49-F238E27FC236}">
                <a16:creationId xmlns:a16="http://schemas.microsoft.com/office/drawing/2014/main" id="{BD1AF34F-AAE9-4168-BF9D-9905087B9699}"/>
              </a:ext>
            </a:extLst>
          </p:cNvPr>
          <p:cNvSpPr txBox="1"/>
          <p:nvPr/>
        </p:nvSpPr>
        <p:spPr>
          <a:xfrm>
            <a:off x="3243737" y="2010941"/>
            <a:ext cx="380264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  <a:latin typeface="Janda Manatee Solid" panose="02000506000000020004" pitchFamily="2" charset="0"/>
              </a:rPr>
              <a:t>Addition Facts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B316FAB-96D6-416A-905D-EB7DDFD024F8}"/>
              </a:ext>
            </a:extLst>
          </p:cNvPr>
          <p:cNvSpPr txBox="1"/>
          <p:nvPr/>
        </p:nvSpPr>
        <p:spPr>
          <a:xfrm>
            <a:off x="3464925" y="4876800"/>
            <a:ext cx="312854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atin typeface="Janda Snickerdoodle Serif" panose="02000506000000020003" pitchFamily="2" charset="0"/>
              </a:rPr>
              <a:t>created by</a:t>
            </a:r>
            <a:br>
              <a:rPr lang="en-US" sz="2800" dirty="0">
                <a:latin typeface="Janda Snickerdoodle Serif" panose="02000506000000020003" pitchFamily="2" charset="0"/>
              </a:rPr>
            </a:br>
            <a:r>
              <a:rPr lang="en-US" sz="2800" dirty="0">
                <a:latin typeface="Janda Snickerdoodle Serif" panose="02000506000000020003" pitchFamily="2" charset="0"/>
              </a:rPr>
              <a:t>The Curriculum Corner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5B7216B-4A8F-44C0-A347-EF783F34E73E}"/>
              </a:ext>
            </a:extLst>
          </p:cNvPr>
          <p:cNvSpPr txBox="1"/>
          <p:nvPr/>
        </p:nvSpPr>
        <p:spPr>
          <a:xfrm>
            <a:off x="2663450" y="2996055"/>
            <a:ext cx="49632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Janda Snickerdoodle Serif" panose="02000506000000020003" pitchFamily="2" charset="0"/>
              </a:rPr>
              <a:t>A PowerPoint Review Game</a:t>
            </a:r>
          </a:p>
        </p:txBody>
      </p:sp>
      <p:sp>
        <p:nvSpPr>
          <p:cNvPr id="26" name="TextBox 25">
            <a:hlinkClick r:id="rId3" action="ppaction://hlinksldjump"/>
            <a:extLst>
              <a:ext uri="{FF2B5EF4-FFF2-40B4-BE49-F238E27FC236}">
                <a16:creationId xmlns:a16="http://schemas.microsoft.com/office/drawing/2014/main" id="{74C1ADBE-D6FE-4853-9C55-FC63BDAA8A82}"/>
              </a:ext>
            </a:extLst>
          </p:cNvPr>
          <p:cNvSpPr txBox="1"/>
          <p:nvPr/>
        </p:nvSpPr>
        <p:spPr>
          <a:xfrm>
            <a:off x="2944749" y="4068459"/>
            <a:ext cx="41688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33CCCC"/>
                </a:solidFill>
                <a:latin typeface="Janda Manatee Solid" panose="02000506000000020004" pitchFamily="2" charset="0"/>
              </a:rPr>
              <a:t>Click Here to Start</a:t>
            </a:r>
          </a:p>
        </p:txBody>
      </p:sp>
    </p:spTree>
    <p:extLst>
      <p:ext uri="{BB962C8B-B14F-4D97-AF65-F5344CB8AC3E}">
        <p14:creationId xmlns:p14="http://schemas.microsoft.com/office/powerpoint/2010/main" val="4204588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C4E9758-674B-44C6-8794-21BB5F12B8CD}"/>
              </a:ext>
            </a:extLst>
          </p:cNvPr>
          <p:cNvSpPr txBox="1"/>
          <p:nvPr/>
        </p:nvSpPr>
        <p:spPr>
          <a:xfrm>
            <a:off x="3861712" y="1957050"/>
            <a:ext cx="2631233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5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Wow!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28E0DDFF-948D-4187-9325-CC15AF89AF05}"/>
              </a:ext>
            </a:extLst>
          </p:cNvPr>
          <p:cNvSpPr txBox="1"/>
          <p:nvPr/>
        </p:nvSpPr>
        <p:spPr>
          <a:xfrm>
            <a:off x="3182604" y="4271397"/>
            <a:ext cx="39894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Janda Manatee Solid" panose="02000506000000020004" pitchFamily="2" charset="0"/>
              </a:rPr>
              <a:t>Click Here to Try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20296105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0B872CC-86F3-46C2-8D17-FA70ABD045A7}"/>
              </a:ext>
            </a:extLst>
          </p:cNvPr>
          <p:cNvSpPr txBox="1"/>
          <p:nvPr/>
        </p:nvSpPr>
        <p:spPr>
          <a:xfrm>
            <a:off x="3140999" y="178816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Find the Sum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3F2237-B3BE-4B9F-B3DA-9EBA6FC498F3}"/>
              </a:ext>
            </a:extLst>
          </p:cNvPr>
          <p:cNvSpPr txBox="1"/>
          <p:nvPr/>
        </p:nvSpPr>
        <p:spPr>
          <a:xfrm>
            <a:off x="4530461" y="2362309"/>
            <a:ext cx="11769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3 + 8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6A089965-4853-41D3-9BA6-F08AE3776DFD}"/>
              </a:ext>
            </a:extLst>
          </p:cNvPr>
          <p:cNvSpPr txBox="1"/>
          <p:nvPr/>
        </p:nvSpPr>
        <p:spPr>
          <a:xfrm>
            <a:off x="4613818" y="3263017"/>
            <a:ext cx="9893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a. 10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331F3BC2-DAAD-464C-84DA-D5550FDB2EC8}"/>
              </a:ext>
            </a:extLst>
          </p:cNvPr>
          <p:cNvSpPr txBox="1"/>
          <p:nvPr/>
        </p:nvSpPr>
        <p:spPr>
          <a:xfrm>
            <a:off x="4603453" y="4102874"/>
            <a:ext cx="8707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b. 11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4232F54E-A9B8-48D8-80E3-9A92F60A9006}"/>
              </a:ext>
            </a:extLst>
          </p:cNvPr>
          <p:cNvSpPr txBox="1"/>
          <p:nvPr/>
        </p:nvSpPr>
        <p:spPr>
          <a:xfrm>
            <a:off x="4576948" y="4942731"/>
            <a:ext cx="9412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c. 12</a:t>
            </a:r>
          </a:p>
        </p:txBody>
      </p:sp>
    </p:spTree>
    <p:extLst>
      <p:ext uri="{BB962C8B-B14F-4D97-AF65-F5344CB8AC3E}">
        <p14:creationId xmlns:p14="http://schemas.microsoft.com/office/powerpoint/2010/main" val="31855744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E143FEF-0886-47FC-8C3D-0132D5883F43}"/>
              </a:ext>
            </a:extLst>
          </p:cNvPr>
          <p:cNvSpPr txBox="1"/>
          <p:nvPr/>
        </p:nvSpPr>
        <p:spPr>
          <a:xfrm>
            <a:off x="2796056" y="2334161"/>
            <a:ext cx="446628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C3AD6478-3804-433E-97F7-EC05D164F28D}"/>
              </a:ext>
            </a:extLst>
          </p:cNvPr>
          <p:cNvSpPr txBox="1"/>
          <p:nvPr/>
        </p:nvSpPr>
        <p:spPr>
          <a:xfrm>
            <a:off x="2034693" y="4566920"/>
            <a:ext cx="5227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Janda Manatee Solid" panose="02000506000000020004" pitchFamily="2" charset="0"/>
              </a:rPr>
              <a:t>Click Here to Try Again</a:t>
            </a:r>
          </a:p>
        </p:txBody>
      </p:sp>
    </p:spTree>
    <p:extLst>
      <p:ext uri="{BB962C8B-B14F-4D97-AF65-F5344CB8AC3E}">
        <p14:creationId xmlns:p14="http://schemas.microsoft.com/office/powerpoint/2010/main" val="244662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C4E9758-674B-44C6-8794-21BB5F12B8CD}"/>
              </a:ext>
            </a:extLst>
          </p:cNvPr>
          <p:cNvSpPr txBox="1"/>
          <p:nvPr/>
        </p:nvSpPr>
        <p:spPr>
          <a:xfrm>
            <a:off x="2527631" y="1833533"/>
            <a:ext cx="538323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Keep up the super thinking!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28E0DDFF-948D-4187-9325-CC15AF89AF05}"/>
              </a:ext>
            </a:extLst>
          </p:cNvPr>
          <p:cNvSpPr txBox="1"/>
          <p:nvPr/>
        </p:nvSpPr>
        <p:spPr>
          <a:xfrm>
            <a:off x="3182604" y="4271397"/>
            <a:ext cx="39894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Janda Manatee Solid" panose="02000506000000020004" pitchFamily="2" charset="0"/>
              </a:rPr>
              <a:t>Click Here to Try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28615657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0B872CC-86F3-46C2-8D17-FA70ABD045A7}"/>
              </a:ext>
            </a:extLst>
          </p:cNvPr>
          <p:cNvSpPr txBox="1"/>
          <p:nvPr/>
        </p:nvSpPr>
        <p:spPr>
          <a:xfrm>
            <a:off x="3140999" y="178816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Find the Sum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3F2237-B3BE-4B9F-B3DA-9EBA6FC498F3}"/>
              </a:ext>
            </a:extLst>
          </p:cNvPr>
          <p:cNvSpPr txBox="1"/>
          <p:nvPr/>
        </p:nvSpPr>
        <p:spPr>
          <a:xfrm>
            <a:off x="4530461" y="2362309"/>
            <a:ext cx="11769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2 + 7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6A089965-4853-41D3-9BA6-F08AE3776DFD}"/>
              </a:ext>
            </a:extLst>
          </p:cNvPr>
          <p:cNvSpPr txBox="1"/>
          <p:nvPr/>
        </p:nvSpPr>
        <p:spPr>
          <a:xfrm>
            <a:off x="4613818" y="3263017"/>
            <a:ext cx="8819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a. 8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331F3BC2-DAAD-464C-84DA-D5550FDB2EC8}"/>
              </a:ext>
            </a:extLst>
          </p:cNvPr>
          <p:cNvSpPr txBox="1"/>
          <p:nvPr/>
        </p:nvSpPr>
        <p:spPr>
          <a:xfrm>
            <a:off x="4603453" y="4102874"/>
            <a:ext cx="8819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b. 9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4232F54E-A9B8-48D8-80E3-9A92F60A9006}"/>
              </a:ext>
            </a:extLst>
          </p:cNvPr>
          <p:cNvSpPr txBox="1"/>
          <p:nvPr/>
        </p:nvSpPr>
        <p:spPr>
          <a:xfrm>
            <a:off x="4576948" y="4942731"/>
            <a:ext cx="9557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c. 10</a:t>
            </a:r>
          </a:p>
        </p:txBody>
      </p:sp>
    </p:spTree>
    <p:extLst>
      <p:ext uri="{BB962C8B-B14F-4D97-AF65-F5344CB8AC3E}">
        <p14:creationId xmlns:p14="http://schemas.microsoft.com/office/powerpoint/2010/main" val="30786441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E143FEF-0886-47FC-8C3D-0132D5883F43}"/>
              </a:ext>
            </a:extLst>
          </p:cNvPr>
          <p:cNvSpPr txBox="1"/>
          <p:nvPr/>
        </p:nvSpPr>
        <p:spPr>
          <a:xfrm>
            <a:off x="2796056" y="2334161"/>
            <a:ext cx="446628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C3AD6478-3804-433E-97F7-EC05D164F28D}"/>
              </a:ext>
            </a:extLst>
          </p:cNvPr>
          <p:cNvSpPr txBox="1"/>
          <p:nvPr/>
        </p:nvSpPr>
        <p:spPr>
          <a:xfrm>
            <a:off x="2034693" y="4566920"/>
            <a:ext cx="5227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Janda Manatee Solid" panose="02000506000000020004" pitchFamily="2" charset="0"/>
              </a:rPr>
              <a:t>Click Here to Try Again</a:t>
            </a:r>
          </a:p>
        </p:txBody>
      </p:sp>
    </p:spTree>
    <p:extLst>
      <p:ext uri="{BB962C8B-B14F-4D97-AF65-F5344CB8AC3E}">
        <p14:creationId xmlns:p14="http://schemas.microsoft.com/office/powerpoint/2010/main" val="22728852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C4E9758-674B-44C6-8794-21BB5F12B8CD}"/>
              </a:ext>
            </a:extLst>
          </p:cNvPr>
          <p:cNvSpPr txBox="1"/>
          <p:nvPr/>
        </p:nvSpPr>
        <p:spPr>
          <a:xfrm>
            <a:off x="3307266" y="2356048"/>
            <a:ext cx="374012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Good job!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28E0DDFF-948D-4187-9325-CC15AF89AF05}"/>
              </a:ext>
            </a:extLst>
          </p:cNvPr>
          <p:cNvSpPr txBox="1"/>
          <p:nvPr/>
        </p:nvSpPr>
        <p:spPr>
          <a:xfrm>
            <a:off x="3182604" y="4271397"/>
            <a:ext cx="39894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Janda Manatee Solid" panose="02000506000000020004" pitchFamily="2" charset="0"/>
              </a:rPr>
              <a:t>Click Here to Try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13581635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0B872CC-86F3-46C2-8D17-FA70ABD045A7}"/>
              </a:ext>
            </a:extLst>
          </p:cNvPr>
          <p:cNvSpPr txBox="1"/>
          <p:nvPr/>
        </p:nvSpPr>
        <p:spPr>
          <a:xfrm>
            <a:off x="3140999" y="178816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Find the Sum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3F2237-B3BE-4B9F-B3DA-9EBA6FC498F3}"/>
              </a:ext>
            </a:extLst>
          </p:cNvPr>
          <p:cNvSpPr txBox="1"/>
          <p:nvPr/>
        </p:nvSpPr>
        <p:spPr>
          <a:xfrm>
            <a:off x="4530461" y="2362309"/>
            <a:ext cx="11769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3 + 3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6A089965-4853-41D3-9BA6-F08AE3776DFD}"/>
              </a:ext>
            </a:extLst>
          </p:cNvPr>
          <p:cNvSpPr txBox="1"/>
          <p:nvPr/>
        </p:nvSpPr>
        <p:spPr>
          <a:xfrm>
            <a:off x="4613818" y="3263017"/>
            <a:ext cx="8819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a. 5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331F3BC2-DAAD-464C-84DA-D5550FDB2EC8}"/>
              </a:ext>
            </a:extLst>
          </p:cNvPr>
          <p:cNvSpPr txBox="1"/>
          <p:nvPr/>
        </p:nvSpPr>
        <p:spPr>
          <a:xfrm>
            <a:off x="4603453" y="4102874"/>
            <a:ext cx="8819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b. 6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4232F54E-A9B8-48D8-80E3-9A92F60A9006}"/>
              </a:ext>
            </a:extLst>
          </p:cNvPr>
          <p:cNvSpPr txBox="1"/>
          <p:nvPr/>
        </p:nvSpPr>
        <p:spPr>
          <a:xfrm>
            <a:off x="4576948" y="4942731"/>
            <a:ext cx="8194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c. 7</a:t>
            </a:r>
          </a:p>
        </p:txBody>
      </p:sp>
    </p:spTree>
    <p:extLst>
      <p:ext uri="{BB962C8B-B14F-4D97-AF65-F5344CB8AC3E}">
        <p14:creationId xmlns:p14="http://schemas.microsoft.com/office/powerpoint/2010/main" val="26339852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E143FEF-0886-47FC-8C3D-0132D5883F43}"/>
              </a:ext>
            </a:extLst>
          </p:cNvPr>
          <p:cNvSpPr txBox="1"/>
          <p:nvPr/>
        </p:nvSpPr>
        <p:spPr>
          <a:xfrm>
            <a:off x="2796056" y="2334161"/>
            <a:ext cx="446628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C3AD6478-3804-433E-97F7-EC05D164F28D}"/>
              </a:ext>
            </a:extLst>
          </p:cNvPr>
          <p:cNvSpPr txBox="1"/>
          <p:nvPr/>
        </p:nvSpPr>
        <p:spPr>
          <a:xfrm>
            <a:off x="2034693" y="4566920"/>
            <a:ext cx="5227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Janda Manatee Solid" panose="02000506000000020004" pitchFamily="2" charset="0"/>
              </a:rPr>
              <a:t>Click Here to Try Again</a:t>
            </a:r>
          </a:p>
        </p:txBody>
      </p:sp>
    </p:spTree>
    <p:extLst>
      <p:ext uri="{BB962C8B-B14F-4D97-AF65-F5344CB8AC3E}">
        <p14:creationId xmlns:p14="http://schemas.microsoft.com/office/powerpoint/2010/main" val="33317665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C4E9758-674B-44C6-8794-21BB5F12B8CD}"/>
              </a:ext>
            </a:extLst>
          </p:cNvPr>
          <p:cNvSpPr txBox="1"/>
          <p:nvPr/>
        </p:nvSpPr>
        <p:spPr>
          <a:xfrm>
            <a:off x="3182604" y="2292330"/>
            <a:ext cx="379623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Fantastic!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28E0DDFF-948D-4187-9325-CC15AF89AF05}"/>
              </a:ext>
            </a:extLst>
          </p:cNvPr>
          <p:cNvSpPr txBox="1"/>
          <p:nvPr/>
        </p:nvSpPr>
        <p:spPr>
          <a:xfrm>
            <a:off x="3182604" y="4271397"/>
            <a:ext cx="39894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Janda Manatee Solid" panose="02000506000000020004" pitchFamily="2" charset="0"/>
              </a:rPr>
              <a:t>Click Here to Try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4052756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0B872CC-86F3-46C2-8D17-FA70ABD045A7}"/>
              </a:ext>
            </a:extLst>
          </p:cNvPr>
          <p:cNvSpPr txBox="1"/>
          <p:nvPr/>
        </p:nvSpPr>
        <p:spPr>
          <a:xfrm>
            <a:off x="3140999" y="178816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Find the Sum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3F2237-B3BE-4B9F-B3DA-9EBA6FC498F3}"/>
              </a:ext>
            </a:extLst>
          </p:cNvPr>
          <p:cNvSpPr txBox="1"/>
          <p:nvPr/>
        </p:nvSpPr>
        <p:spPr>
          <a:xfrm>
            <a:off x="4466341" y="2362309"/>
            <a:ext cx="11769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5 + 4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6A089965-4853-41D3-9BA6-F08AE3776DFD}"/>
              </a:ext>
            </a:extLst>
          </p:cNvPr>
          <p:cNvSpPr txBox="1"/>
          <p:nvPr/>
        </p:nvSpPr>
        <p:spPr>
          <a:xfrm>
            <a:off x="4613818" y="3263017"/>
            <a:ext cx="8819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a. 7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331F3BC2-DAAD-464C-84DA-D5550FDB2EC8}"/>
              </a:ext>
            </a:extLst>
          </p:cNvPr>
          <p:cNvSpPr txBox="1"/>
          <p:nvPr/>
        </p:nvSpPr>
        <p:spPr>
          <a:xfrm>
            <a:off x="4603453" y="4102874"/>
            <a:ext cx="8819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b. 8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4232F54E-A9B8-48D8-80E3-9A92F60A9006}"/>
              </a:ext>
            </a:extLst>
          </p:cNvPr>
          <p:cNvSpPr txBox="1"/>
          <p:nvPr/>
        </p:nvSpPr>
        <p:spPr>
          <a:xfrm>
            <a:off x="4634711" y="4942731"/>
            <a:ext cx="8194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c. 9</a:t>
            </a:r>
          </a:p>
        </p:txBody>
      </p:sp>
    </p:spTree>
    <p:extLst>
      <p:ext uri="{BB962C8B-B14F-4D97-AF65-F5344CB8AC3E}">
        <p14:creationId xmlns:p14="http://schemas.microsoft.com/office/powerpoint/2010/main" val="17623309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0B872CC-86F3-46C2-8D17-FA70ABD045A7}"/>
              </a:ext>
            </a:extLst>
          </p:cNvPr>
          <p:cNvSpPr txBox="1"/>
          <p:nvPr/>
        </p:nvSpPr>
        <p:spPr>
          <a:xfrm>
            <a:off x="3140999" y="178816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Find the Sum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3F2237-B3BE-4B9F-B3DA-9EBA6FC498F3}"/>
              </a:ext>
            </a:extLst>
          </p:cNvPr>
          <p:cNvSpPr txBox="1"/>
          <p:nvPr/>
        </p:nvSpPr>
        <p:spPr>
          <a:xfrm>
            <a:off x="4530461" y="2362309"/>
            <a:ext cx="11769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6 + 3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6A089965-4853-41D3-9BA6-F08AE3776DFD}"/>
              </a:ext>
            </a:extLst>
          </p:cNvPr>
          <p:cNvSpPr txBox="1"/>
          <p:nvPr/>
        </p:nvSpPr>
        <p:spPr>
          <a:xfrm>
            <a:off x="4613818" y="3263017"/>
            <a:ext cx="8819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a. 8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331F3BC2-DAAD-464C-84DA-D5550FDB2EC8}"/>
              </a:ext>
            </a:extLst>
          </p:cNvPr>
          <p:cNvSpPr txBox="1"/>
          <p:nvPr/>
        </p:nvSpPr>
        <p:spPr>
          <a:xfrm>
            <a:off x="4603453" y="4102874"/>
            <a:ext cx="8819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b. 9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4232F54E-A9B8-48D8-80E3-9A92F60A9006}"/>
              </a:ext>
            </a:extLst>
          </p:cNvPr>
          <p:cNvSpPr txBox="1"/>
          <p:nvPr/>
        </p:nvSpPr>
        <p:spPr>
          <a:xfrm>
            <a:off x="4576948" y="4942731"/>
            <a:ext cx="9557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c. 10</a:t>
            </a:r>
          </a:p>
        </p:txBody>
      </p:sp>
    </p:spTree>
    <p:extLst>
      <p:ext uri="{BB962C8B-B14F-4D97-AF65-F5344CB8AC3E}">
        <p14:creationId xmlns:p14="http://schemas.microsoft.com/office/powerpoint/2010/main" val="40345214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E143FEF-0886-47FC-8C3D-0132D5883F43}"/>
              </a:ext>
            </a:extLst>
          </p:cNvPr>
          <p:cNvSpPr txBox="1"/>
          <p:nvPr/>
        </p:nvSpPr>
        <p:spPr>
          <a:xfrm>
            <a:off x="2796056" y="2334161"/>
            <a:ext cx="446628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C3AD6478-3804-433E-97F7-EC05D164F28D}"/>
              </a:ext>
            </a:extLst>
          </p:cNvPr>
          <p:cNvSpPr txBox="1"/>
          <p:nvPr/>
        </p:nvSpPr>
        <p:spPr>
          <a:xfrm>
            <a:off x="2034693" y="4566920"/>
            <a:ext cx="5227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Janda Manatee Solid" panose="02000506000000020004" pitchFamily="2" charset="0"/>
              </a:rPr>
              <a:t>Click Here to Try Again</a:t>
            </a:r>
          </a:p>
        </p:txBody>
      </p:sp>
    </p:spTree>
    <p:extLst>
      <p:ext uri="{BB962C8B-B14F-4D97-AF65-F5344CB8AC3E}">
        <p14:creationId xmlns:p14="http://schemas.microsoft.com/office/powerpoint/2010/main" val="19941526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C4E9758-674B-44C6-8794-21BB5F12B8CD}"/>
              </a:ext>
            </a:extLst>
          </p:cNvPr>
          <p:cNvSpPr txBox="1"/>
          <p:nvPr/>
        </p:nvSpPr>
        <p:spPr>
          <a:xfrm>
            <a:off x="2637359" y="2439650"/>
            <a:ext cx="478368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Great work!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28E0DDFF-948D-4187-9325-CC15AF89AF05}"/>
              </a:ext>
            </a:extLst>
          </p:cNvPr>
          <p:cNvSpPr txBox="1"/>
          <p:nvPr/>
        </p:nvSpPr>
        <p:spPr>
          <a:xfrm>
            <a:off x="3182604" y="4271397"/>
            <a:ext cx="39894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Janda Manatee Solid" panose="02000506000000020004" pitchFamily="2" charset="0"/>
              </a:rPr>
              <a:t>Click Here to Try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27071560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0B872CC-86F3-46C2-8D17-FA70ABD045A7}"/>
              </a:ext>
            </a:extLst>
          </p:cNvPr>
          <p:cNvSpPr txBox="1"/>
          <p:nvPr/>
        </p:nvSpPr>
        <p:spPr>
          <a:xfrm>
            <a:off x="3140999" y="178816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Find the Sum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3F2237-B3BE-4B9F-B3DA-9EBA6FC498F3}"/>
              </a:ext>
            </a:extLst>
          </p:cNvPr>
          <p:cNvSpPr txBox="1"/>
          <p:nvPr/>
        </p:nvSpPr>
        <p:spPr>
          <a:xfrm>
            <a:off x="4530461" y="2362309"/>
            <a:ext cx="11769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4 + 2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6A089965-4853-41D3-9BA6-F08AE3776DFD}"/>
              </a:ext>
            </a:extLst>
          </p:cNvPr>
          <p:cNvSpPr txBox="1"/>
          <p:nvPr/>
        </p:nvSpPr>
        <p:spPr>
          <a:xfrm>
            <a:off x="4613818" y="3263017"/>
            <a:ext cx="8819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a. 5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331F3BC2-DAAD-464C-84DA-D5550FDB2EC8}"/>
              </a:ext>
            </a:extLst>
          </p:cNvPr>
          <p:cNvSpPr txBox="1"/>
          <p:nvPr/>
        </p:nvSpPr>
        <p:spPr>
          <a:xfrm>
            <a:off x="4603453" y="4102874"/>
            <a:ext cx="8819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b. 6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4232F54E-A9B8-48D8-80E3-9A92F60A9006}"/>
              </a:ext>
            </a:extLst>
          </p:cNvPr>
          <p:cNvSpPr txBox="1"/>
          <p:nvPr/>
        </p:nvSpPr>
        <p:spPr>
          <a:xfrm>
            <a:off x="4634711" y="4942731"/>
            <a:ext cx="8402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c. 7</a:t>
            </a:r>
          </a:p>
        </p:txBody>
      </p:sp>
    </p:spTree>
    <p:extLst>
      <p:ext uri="{BB962C8B-B14F-4D97-AF65-F5344CB8AC3E}">
        <p14:creationId xmlns:p14="http://schemas.microsoft.com/office/powerpoint/2010/main" val="28755083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E143FEF-0886-47FC-8C3D-0132D5883F43}"/>
              </a:ext>
            </a:extLst>
          </p:cNvPr>
          <p:cNvSpPr txBox="1"/>
          <p:nvPr/>
        </p:nvSpPr>
        <p:spPr>
          <a:xfrm>
            <a:off x="2796056" y="2334161"/>
            <a:ext cx="446628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C3AD6478-3804-433E-97F7-EC05D164F28D}"/>
              </a:ext>
            </a:extLst>
          </p:cNvPr>
          <p:cNvSpPr txBox="1"/>
          <p:nvPr/>
        </p:nvSpPr>
        <p:spPr>
          <a:xfrm>
            <a:off x="2034693" y="4566920"/>
            <a:ext cx="5227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Janda Manatee Solid" panose="02000506000000020004" pitchFamily="2" charset="0"/>
              </a:rPr>
              <a:t>Click Here to Try Again</a:t>
            </a:r>
          </a:p>
        </p:txBody>
      </p:sp>
    </p:spTree>
    <p:extLst>
      <p:ext uri="{BB962C8B-B14F-4D97-AF65-F5344CB8AC3E}">
        <p14:creationId xmlns:p14="http://schemas.microsoft.com/office/powerpoint/2010/main" val="27203383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C4E9758-674B-44C6-8794-21BB5F12B8CD}"/>
              </a:ext>
            </a:extLst>
          </p:cNvPr>
          <p:cNvSpPr txBox="1"/>
          <p:nvPr/>
        </p:nvSpPr>
        <p:spPr>
          <a:xfrm>
            <a:off x="2780026" y="2373610"/>
            <a:ext cx="449834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Way to go!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28E0DDFF-948D-4187-9325-CC15AF89AF05}"/>
              </a:ext>
            </a:extLst>
          </p:cNvPr>
          <p:cNvSpPr txBox="1"/>
          <p:nvPr/>
        </p:nvSpPr>
        <p:spPr>
          <a:xfrm>
            <a:off x="3182604" y="4271397"/>
            <a:ext cx="39894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Janda Manatee Solid" panose="02000506000000020004" pitchFamily="2" charset="0"/>
              </a:rPr>
              <a:t>Click Here to Try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41519807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0B872CC-86F3-46C2-8D17-FA70ABD045A7}"/>
              </a:ext>
            </a:extLst>
          </p:cNvPr>
          <p:cNvSpPr txBox="1"/>
          <p:nvPr/>
        </p:nvSpPr>
        <p:spPr>
          <a:xfrm>
            <a:off x="3140999" y="178816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Find the Sum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3F2237-B3BE-4B9F-B3DA-9EBA6FC498F3}"/>
              </a:ext>
            </a:extLst>
          </p:cNvPr>
          <p:cNvSpPr txBox="1"/>
          <p:nvPr/>
        </p:nvSpPr>
        <p:spPr>
          <a:xfrm>
            <a:off x="4530461" y="2362309"/>
            <a:ext cx="11448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9 + 3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6A089965-4853-41D3-9BA6-F08AE3776DFD}"/>
              </a:ext>
            </a:extLst>
          </p:cNvPr>
          <p:cNvSpPr txBox="1"/>
          <p:nvPr/>
        </p:nvSpPr>
        <p:spPr>
          <a:xfrm>
            <a:off x="4613818" y="3263017"/>
            <a:ext cx="8627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a. 11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331F3BC2-DAAD-464C-84DA-D5550FDB2EC8}"/>
              </a:ext>
            </a:extLst>
          </p:cNvPr>
          <p:cNvSpPr txBox="1"/>
          <p:nvPr/>
        </p:nvSpPr>
        <p:spPr>
          <a:xfrm>
            <a:off x="4603453" y="4102874"/>
            <a:ext cx="9829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b. 12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4232F54E-A9B8-48D8-80E3-9A92F60A9006}"/>
              </a:ext>
            </a:extLst>
          </p:cNvPr>
          <p:cNvSpPr txBox="1"/>
          <p:nvPr/>
        </p:nvSpPr>
        <p:spPr>
          <a:xfrm>
            <a:off x="4576948" y="4942731"/>
            <a:ext cx="95731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c. 13</a:t>
            </a:r>
          </a:p>
        </p:txBody>
      </p:sp>
    </p:spTree>
    <p:extLst>
      <p:ext uri="{BB962C8B-B14F-4D97-AF65-F5344CB8AC3E}">
        <p14:creationId xmlns:p14="http://schemas.microsoft.com/office/powerpoint/2010/main" val="856443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E143FEF-0886-47FC-8C3D-0132D5883F43}"/>
              </a:ext>
            </a:extLst>
          </p:cNvPr>
          <p:cNvSpPr txBox="1"/>
          <p:nvPr/>
        </p:nvSpPr>
        <p:spPr>
          <a:xfrm>
            <a:off x="2796056" y="2334161"/>
            <a:ext cx="446628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C3AD6478-3804-433E-97F7-EC05D164F28D}"/>
              </a:ext>
            </a:extLst>
          </p:cNvPr>
          <p:cNvSpPr txBox="1"/>
          <p:nvPr/>
        </p:nvSpPr>
        <p:spPr>
          <a:xfrm>
            <a:off x="2034693" y="4566920"/>
            <a:ext cx="5227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Janda Manatee Solid" panose="02000506000000020004" pitchFamily="2" charset="0"/>
              </a:rPr>
              <a:t>Click Here to Try Again</a:t>
            </a:r>
          </a:p>
        </p:txBody>
      </p:sp>
    </p:spTree>
    <p:extLst>
      <p:ext uri="{BB962C8B-B14F-4D97-AF65-F5344CB8AC3E}">
        <p14:creationId xmlns:p14="http://schemas.microsoft.com/office/powerpoint/2010/main" val="16639899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C4E9758-674B-44C6-8794-21BB5F12B8CD}"/>
              </a:ext>
            </a:extLst>
          </p:cNvPr>
          <p:cNvSpPr txBox="1"/>
          <p:nvPr/>
        </p:nvSpPr>
        <p:spPr>
          <a:xfrm>
            <a:off x="3381954" y="1911330"/>
            <a:ext cx="3294492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5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Super!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28E0DDFF-948D-4187-9325-CC15AF89AF05}"/>
              </a:ext>
            </a:extLst>
          </p:cNvPr>
          <p:cNvSpPr txBox="1"/>
          <p:nvPr/>
        </p:nvSpPr>
        <p:spPr>
          <a:xfrm>
            <a:off x="3182604" y="4271397"/>
            <a:ext cx="39894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Janda Manatee Solid" panose="02000506000000020004" pitchFamily="2" charset="0"/>
              </a:rPr>
              <a:t>Click Here to Try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4622295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0B872CC-86F3-46C2-8D17-FA70ABD045A7}"/>
              </a:ext>
            </a:extLst>
          </p:cNvPr>
          <p:cNvSpPr txBox="1"/>
          <p:nvPr/>
        </p:nvSpPr>
        <p:spPr>
          <a:xfrm>
            <a:off x="3140999" y="178816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Find the Sum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3F2237-B3BE-4B9F-B3DA-9EBA6FC498F3}"/>
              </a:ext>
            </a:extLst>
          </p:cNvPr>
          <p:cNvSpPr txBox="1"/>
          <p:nvPr/>
        </p:nvSpPr>
        <p:spPr>
          <a:xfrm>
            <a:off x="4530461" y="2362309"/>
            <a:ext cx="12923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3 + 10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6A089965-4853-41D3-9BA6-F08AE3776DFD}"/>
              </a:ext>
            </a:extLst>
          </p:cNvPr>
          <p:cNvSpPr txBox="1"/>
          <p:nvPr/>
        </p:nvSpPr>
        <p:spPr>
          <a:xfrm>
            <a:off x="4613818" y="3263017"/>
            <a:ext cx="9749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a. 12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331F3BC2-DAAD-464C-84DA-D5550FDB2EC8}"/>
              </a:ext>
            </a:extLst>
          </p:cNvPr>
          <p:cNvSpPr txBox="1"/>
          <p:nvPr/>
        </p:nvSpPr>
        <p:spPr>
          <a:xfrm>
            <a:off x="4603453" y="4102874"/>
            <a:ext cx="9989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b. 13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4232F54E-A9B8-48D8-80E3-9A92F60A9006}"/>
              </a:ext>
            </a:extLst>
          </p:cNvPr>
          <p:cNvSpPr txBox="1"/>
          <p:nvPr/>
        </p:nvSpPr>
        <p:spPr>
          <a:xfrm>
            <a:off x="4626641" y="4942731"/>
            <a:ext cx="9492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c. 14</a:t>
            </a:r>
          </a:p>
        </p:txBody>
      </p:sp>
    </p:spTree>
    <p:extLst>
      <p:ext uri="{BB962C8B-B14F-4D97-AF65-F5344CB8AC3E}">
        <p14:creationId xmlns:p14="http://schemas.microsoft.com/office/powerpoint/2010/main" val="3757761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E143FEF-0886-47FC-8C3D-0132D5883F43}"/>
              </a:ext>
            </a:extLst>
          </p:cNvPr>
          <p:cNvSpPr txBox="1"/>
          <p:nvPr/>
        </p:nvSpPr>
        <p:spPr>
          <a:xfrm>
            <a:off x="2796056" y="2334161"/>
            <a:ext cx="446628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C3AD6478-3804-433E-97F7-EC05D164F28D}"/>
              </a:ext>
            </a:extLst>
          </p:cNvPr>
          <p:cNvSpPr txBox="1"/>
          <p:nvPr/>
        </p:nvSpPr>
        <p:spPr>
          <a:xfrm>
            <a:off x="2034693" y="4566920"/>
            <a:ext cx="5227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Janda Manatee Solid" panose="02000506000000020004" pitchFamily="2" charset="0"/>
              </a:rPr>
              <a:t>Click Here to Try Again</a:t>
            </a:r>
          </a:p>
        </p:txBody>
      </p:sp>
    </p:spTree>
    <p:extLst>
      <p:ext uri="{BB962C8B-B14F-4D97-AF65-F5344CB8AC3E}">
        <p14:creationId xmlns:p14="http://schemas.microsoft.com/office/powerpoint/2010/main" val="11970559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E143FEF-0886-47FC-8C3D-0132D5883F43}"/>
              </a:ext>
            </a:extLst>
          </p:cNvPr>
          <p:cNvSpPr txBox="1"/>
          <p:nvPr/>
        </p:nvSpPr>
        <p:spPr>
          <a:xfrm>
            <a:off x="2796056" y="2334161"/>
            <a:ext cx="446628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C3AD6478-3804-433E-97F7-EC05D164F28D}"/>
              </a:ext>
            </a:extLst>
          </p:cNvPr>
          <p:cNvSpPr txBox="1"/>
          <p:nvPr/>
        </p:nvSpPr>
        <p:spPr>
          <a:xfrm>
            <a:off x="2034693" y="4566920"/>
            <a:ext cx="5227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Janda Manatee Solid" panose="02000506000000020004" pitchFamily="2" charset="0"/>
              </a:rPr>
              <a:t>Click Here to Try Again</a:t>
            </a:r>
          </a:p>
        </p:txBody>
      </p:sp>
    </p:spTree>
    <p:extLst>
      <p:ext uri="{BB962C8B-B14F-4D97-AF65-F5344CB8AC3E}">
        <p14:creationId xmlns:p14="http://schemas.microsoft.com/office/powerpoint/2010/main" val="32719548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C4E9758-674B-44C6-8794-21BB5F12B8CD}"/>
              </a:ext>
            </a:extLst>
          </p:cNvPr>
          <p:cNvSpPr txBox="1"/>
          <p:nvPr/>
        </p:nvSpPr>
        <p:spPr>
          <a:xfrm>
            <a:off x="2479879" y="2383770"/>
            <a:ext cx="566373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You’re a star!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28E0DDFF-948D-4187-9325-CC15AF89AF05}"/>
              </a:ext>
            </a:extLst>
          </p:cNvPr>
          <p:cNvSpPr txBox="1"/>
          <p:nvPr/>
        </p:nvSpPr>
        <p:spPr>
          <a:xfrm>
            <a:off x="3182604" y="4271397"/>
            <a:ext cx="39894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Janda Manatee Solid" panose="02000506000000020004" pitchFamily="2" charset="0"/>
              </a:rPr>
              <a:t>Click Here to Try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148271306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0B872CC-86F3-46C2-8D17-FA70ABD045A7}"/>
              </a:ext>
            </a:extLst>
          </p:cNvPr>
          <p:cNvSpPr txBox="1"/>
          <p:nvPr/>
        </p:nvSpPr>
        <p:spPr>
          <a:xfrm>
            <a:off x="3140999" y="178816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Find the Sum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3F2237-B3BE-4B9F-B3DA-9EBA6FC498F3}"/>
              </a:ext>
            </a:extLst>
          </p:cNvPr>
          <p:cNvSpPr txBox="1"/>
          <p:nvPr/>
        </p:nvSpPr>
        <p:spPr>
          <a:xfrm>
            <a:off x="4530461" y="2362309"/>
            <a:ext cx="11512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9 + 8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6A089965-4853-41D3-9BA6-F08AE3776DFD}"/>
              </a:ext>
            </a:extLst>
          </p:cNvPr>
          <p:cNvSpPr txBox="1"/>
          <p:nvPr/>
        </p:nvSpPr>
        <p:spPr>
          <a:xfrm>
            <a:off x="4613818" y="3263017"/>
            <a:ext cx="9909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a. 15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331F3BC2-DAAD-464C-84DA-D5550FDB2EC8}"/>
              </a:ext>
            </a:extLst>
          </p:cNvPr>
          <p:cNvSpPr txBox="1"/>
          <p:nvPr/>
        </p:nvSpPr>
        <p:spPr>
          <a:xfrm>
            <a:off x="4664810" y="4102874"/>
            <a:ext cx="9909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b. 16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4232F54E-A9B8-48D8-80E3-9A92F60A9006}"/>
              </a:ext>
            </a:extLst>
          </p:cNvPr>
          <p:cNvSpPr txBox="1"/>
          <p:nvPr/>
        </p:nvSpPr>
        <p:spPr>
          <a:xfrm>
            <a:off x="4685649" y="4942731"/>
            <a:ext cx="9284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c. 17</a:t>
            </a:r>
          </a:p>
        </p:txBody>
      </p:sp>
    </p:spTree>
    <p:extLst>
      <p:ext uri="{BB962C8B-B14F-4D97-AF65-F5344CB8AC3E}">
        <p14:creationId xmlns:p14="http://schemas.microsoft.com/office/powerpoint/2010/main" val="227347859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E143FEF-0886-47FC-8C3D-0132D5883F43}"/>
              </a:ext>
            </a:extLst>
          </p:cNvPr>
          <p:cNvSpPr txBox="1"/>
          <p:nvPr/>
        </p:nvSpPr>
        <p:spPr>
          <a:xfrm>
            <a:off x="2796056" y="2334161"/>
            <a:ext cx="446628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C3AD6478-3804-433E-97F7-EC05D164F28D}"/>
              </a:ext>
            </a:extLst>
          </p:cNvPr>
          <p:cNvSpPr txBox="1"/>
          <p:nvPr/>
        </p:nvSpPr>
        <p:spPr>
          <a:xfrm>
            <a:off x="2034693" y="4566920"/>
            <a:ext cx="5227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Janda Manatee Solid" panose="02000506000000020004" pitchFamily="2" charset="0"/>
              </a:rPr>
              <a:t>Click Here to Try Again</a:t>
            </a:r>
          </a:p>
        </p:txBody>
      </p:sp>
    </p:spTree>
    <p:extLst>
      <p:ext uri="{BB962C8B-B14F-4D97-AF65-F5344CB8AC3E}">
        <p14:creationId xmlns:p14="http://schemas.microsoft.com/office/powerpoint/2010/main" val="422296444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C4E9758-674B-44C6-8794-21BB5F12B8CD}"/>
              </a:ext>
            </a:extLst>
          </p:cNvPr>
          <p:cNvSpPr txBox="1"/>
          <p:nvPr/>
        </p:nvSpPr>
        <p:spPr>
          <a:xfrm>
            <a:off x="2637359" y="2439650"/>
            <a:ext cx="478368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Great work!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28E0DDFF-948D-4187-9325-CC15AF89AF05}"/>
              </a:ext>
            </a:extLst>
          </p:cNvPr>
          <p:cNvSpPr txBox="1"/>
          <p:nvPr/>
        </p:nvSpPr>
        <p:spPr>
          <a:xfrm>
            <a:off x="3182604" y="4271397"/>
            <a:ext cx="39894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Janda Manatee Solid" panose="02000506000000020004" pitchFamily="2" charset="0"/>
              </a:rPr>
              <a:t>Click Here to Try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402255026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0B872CC-86F3-46C2-8D17-FA70ABD045A7}"/>
              </a:ext>
            </a:extLst>
          </p:cNvPr>
          <p:cNvSpPr txBox="1"/>
          <p:nvPr/>
        </p:nvSpPr>
        <p:spPr>
          <a:xfrm>
            <a:off x="3140999" y="178816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Find the Sum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3F2237-B3BE-4B9F-B3DA-9EBA6FC498F3}"/>
              </a:ext>
            </a:extLst>
          </p:cNvPr>
          <p:cNvSpPr txBox="1"/>
          <p:nvPr/>
        </p:nvSpPr>
        <p:spPr>
          <a:xfrm>
            <a:off x="4530461" y="2362309"/>
            <a:ext cx="11769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6 + 4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6A089965-4853-41D3-9BA6-F08AE3776DFD}"/>
              </a:ext>
            </a:extLst>
          </p:cNvPr>
          <p:cNvSpPr txBox="1"/>
          <p:nvPr/>
        </p:nvSpPr>
        <p:spPr>
          <a:xfrm>
            <a:off x="4613818" y="3263017"/>
            <a:ext cx="9893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a. 10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331F3BC2-DAAD-464C-84DA-D5550FDB2EC8}"/>
              </a:ext>
            </a:extLst>
          </p:cNvPr>
          <p:cNvSpPr txBox="1"/>
          <p:nvPr/>
        </p:nvSpPr>
        <p:spPr>
          <a:xfrm>
            <a:off x="4603453" y="4102874"/>
            <a:ext cx="8707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b. 11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4232F54E-A9B8-48D8-80E3-9A92F60A9006}"/>
              </a:ext>
            </a:extLst>
          </p:cNvPr>
          <p:cNvSpPr txBox="1"/>
          <p:nvPr/>
        </p:nvSpPr>
        <p:spPr>
          <a:xfrm>
            <a:off x="4626641" y="4942731"/>
            <a:ext cx="9412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c. 12</a:t>
            </a:r>
          </a:p>
        </p:txBody>
      </p:sp>
    </p:spTree>
    <p:extLst>
      <p:ext uri="{BB962C8B-B14F-4D97-AF65-F5344CB8AC3E}">
        <p14:creationId xmlns:p14="http://schemas.microsoft.com/office/powerpoint/2010/main" val="140727582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E143FEF-0886-47FC-8C3D-0132D5883F43}"/>
              </a:ext>
            </a:extLst>
          </p:cNvPr>
          <p:cNvSpPr txBox="1"/>
          <p:nvPr/>
        </p:nvSpPr>
        <p:spPr>
          <a:xfrm>
            <a:off x="2796056" y="2334161"/>
            <a:ext cx="446628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C3AD6478-3804-433E-97F7-EC05D164F28D}"/>
              </a:ext>
            </a:extLst>
          </p:cNvPr>
          <p:cNvSpPr txBox="1"/>
          <p:nvPr/>
        </p:nvSpPr>
        <p:spPr>
          <a:xfrm>
            <a:off x="2034693" y="4566920"/>
            <a:ext cx="5227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Janda Manatee Solid" panose="02000506000000020004" pitchFamily="2" charset="0"/>
              </a:rPr>
              <a:t>Click Here to Try Again</a:t>
            </a:r>
          </a:p>
        </p:txBody>
      </p:sp>
    </p:spTree>
    <p:extLst>
      <p:ext uri="{BB962C8B-B14F-4D97-AF65-F5344CB8AC3E}">
        <p14:creationId xmlns:p14="http://schemas.microsoft.com/office/powerpoint/2010/main" val="282086273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C4E9758-674B-44C6-8794-21BB5F12B8CD}"/>
              </a:ext>
            </a:extLst>
          </p:cNvPr>
          <p:cNvSpPr txBox="1"/>
          <p:nvPr/>
        </p:nvSpPr>
        <p:spPr>
          <a:xfrm>
            <a:off x="3183182" y="2297410"/>
            <a:ext cx="369203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Fabulous!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28E0DDFF-948D-4187-9325-CC15AF89AF05}"/>
              </a:ext>
            </a:extLst>
          </p:cNvPr>
          <p:cNvSpPr txBox="1"/>
          <p:nvPr/>
        </p:nvSpPr>
        <p:spPr>
          <a:xfrm>
            <a:off x="3182604" y="4271397"/>
            <a:ext cx="39894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Janda Manatee Solid" panose="02000506000000020004" pitchFamily="2" charset="0"/>
              </a:rPr>
              <a:t>Click Here to Try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225835333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0B872CC-86F3-46C2-8D17-FA70ABD045A7}"/>
              </a:ext>
            </a:extLst>
          </p:cNvPr>
          <p:cNvSpPr txBox="1"/>
          <p:nvPr/>
        </p:nvSpPr>
        <p:spPr>
          <a:xfrm>
            <a:off x="3140999" y="178816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Find the Sum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3F2237-B3BE-4B9F-B3DA-9EBA6FC498F3}"/>
              </a:ext>
            </a:extLst>
          </p:cNvPr>
          <p:cNvSpPr txBox="1"/>
          <p:nvPr/>
        </p:nvSpPr>
        <p:spPr>
          <a:xfrm>
            <a:off x="4530461" y="2362309"/>
            <a:ext cx="11769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4 + 9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6A089965-4853-41D3-9BA6-F08AE3776DFD}"/>
              </a:ext>
            </a:extLst>
          </p:cNvPr>
          <p:cNvSpPr txBox="1"/>
          <p:nvPr/>
        </p:nvSpPr>
        <p:spPr>
          <a:xfrm>
            <a:off x="4613818" y="3263017"/>
            <a:ext cx="9909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a. 13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331F3BC2-DAAD-464C-84DA-D5550FDB2EC8}"/>
              </a:ext>
            </a:extLst>
          </p:cNvPr>
          <p:cNvSpPr txBox="1"/>
          <p:nvPr/>
        </p:nvSpPr>
        <p:spPr>
          <a:xfrm>
            <a:off x="4603453" y="4102874"/>
            <a:ext cx="9909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b. 14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4232F54E-A9B8-48D8-80E3-9A92F60A9006}"/>
              </a:ext>
            </a:extLst>
          </p:cNvPr>
          <p:cNvSpPr txBox="1"/>
          <p:nvPr/>
        </p:nvSpPr>
        <p:spPr>
          <a:xfrm>
            <a:off x="4626641" y="4942731"/>
            <a:ext cx="95731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c. 15</a:t>
            </a:r>
          </a:p>
        </p:txBody>
      </p:sp>
    </p:spTree>
    <p:extLst>
      <p:ext uri="{BB962C8B-B14F-4D97-AF65-F5344CB8AC3E}">
        <p14:creationId xmlns:p14="http://schemas.microsoft.com/office/powerpoint/2010/main" val="63493005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E143FEF-0886-47FC-8C3D-0132D5883F43}"/>
              </a:ext>
            </a:extLst>
          </p:cNvPr>
          <p:cNvSpPr txBox="1"/>
          <p:nvPr/>
        </p:nvSpPr>
        <p:spPr>
          <a:xfrm>
            <a:off x="2796056" y="2334161"/>
            <a:ext cx="446628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C3AD6478-3804-433E-97F7-EC05D164F28D}"/>
              </a:ext>
            </a:extLst>
          </p:cNvPr>
          <p:cNvSpPr txBox="1"/>
          <p:nvPr/>
        </p:nvSpPr>
        <p:spPr>
          <a:xfrm>
            <a:off x="2034693" y="4566920"/>
            <a:ext cx="5227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Janda Manatee Solid" panose="02000506000000020004" pitchFamily="2" charset="0"/>
              </a:rPr>
              <a:t>Click Here to Try Again</a:t>
            </a:r>
          </a:p>
        </p:txBody>
      </p:sp>
    </p:spTree>
    <p:extLst>
      <p:ext uri="{BB962C8B-B14F-4D97-AF65-F5344CB8AC3E}">
        <p14:creationId xmlns:p14="http://schemas.microsoft.com/office/powerpoint/2010/main" val="3957754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C4E9758-674B-44C6-8794-21BB5F12B8CD}"/>
              </a:ext>
            </a:extLst>
          </p:cNvPr>
          <p:cNvSpPr txBox="1"/>
          <p:nvPr/>
        </p:nvSpPr>
        <p:spPr>
          <a:xfrm>
            <a:off x="2637359" y="2439650"/>
            <a:ext cx="478368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Great work!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28E0DDFF-948D-4187-9325-CC15AF89AF05}"/>
              </a:ext>
            </a:extLst>
          </p:cNvPr>
          <p:cNvSpPr txBox="1"/>
          <p:nvPr/>
        </p:nvSpPr>
        <p:spPr>
          <a:xfrm>
            <a:off x="3182604" y="4271397"/>
            <a:ext cx="39894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Janda Manatee Solid" panose="02000506000000020004" pitchFamily="2" charset="0"/>
              </a:rPr>
              <a:t>Click Here to Try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129047920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C4E9758-674B-44C6-8794-21BB5F12B8CD}"/>
              </a:ext>
            </a:extLst>
          </p:cNvPr>
          <p:cNvSpPr txBox="1"/>
          <p:nvPr/>
        </p:nvSpPr>
        <p:spPr>
          <a:xfrm>
            <a:off x="3158335" y="2307570"/>
            <a:ext cx="374173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Awesome!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28E0DDFF-948D-4187-9325-CC15AF89AF05}"/>
              </a:ext>
            </a:extLst>
          </p:cNvPr>
          <p:cNvSpPr txBox="1"/>
          <p:nvPr/>
        </p:nvSpPr>
        <p:spPr>
          <a:xfrm>
            <a:off x="3182604" y="4271397"/>
            <a:ext cx="39894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Janda Manatee Solid" panose="02000506000000020004" pitchFamily="2" charset="0"/>
              </a:rPr>
              <a:t>Click Here to Try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264144553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0B872CC-86F3-46C2-8D17-FA70ABD045A7}"/>
              </a:ext>
            </a:extLst>
          </p:cNvPr>
          <p:cNvSpPr txBox="1"/>
          <p:nvPr/>
        </p:nvSpPr>
        <p:spPr>
          <a:xfrm>
            <a:off x="3140999" y="178816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Find the Sum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3F2237-B3BE-4B9F-B3DA-9EBA6FC498F3}"/>
              </a:ext>
            </a:extLst>
          </p:cNvPr>
          <p:cNvSpPr txBox="1"/>
          <p:nvPr/>
        </p:nvSpPr>
        <p:spPr>
          <a:xfrm>
            <a:off x="4530461" y="2362309"/>
            <a:ext cx="11689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6 + 5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6A089965-4853-41D3-9BA6-F08AE3776DFD}"/>
              </a:ext>
            </a:extLst>
          </p:cNvPr>
          <p:cNvSpPr txBox="1"/>
          <p:nvPr/>
        </p:nvSpPr>
        <p:spPr>
          <a:xfrm>
            <a:off x="4613818" y="3263017"/>
            <a:ext cx="8627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a. 11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331F3BC2-DAAD-464C-84DA-D5550FDB2EC8}"/>
              </a:ext>
            </a:extLst>
          </p:cNvPr>
          <p:cNvSpPr txBox="1"/>
          <p:nvPr/>
        </p:nvSpPr>
        <p:spPr>
          <a:xfrm>
            <a:off x="4603453" y="4102874"/>
            <a:ext cx="9829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b. 12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4232F54E-A9B8-48D8-80E3-9A92F60A9006}"/>
              </a:ext>
            </a:extLst>
          </p:cNvPr>
          <p:cNvSpPr txBox="1"/>
          <p:nvPr/>
        </p:nvSpPr>
        <p:spPr>
          <a:xfrm>
            <a:off x="4626641" y="4942731"/>
            <a:ext cx="95731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c. 13</a:t>
            </a:r>
          </a:p>
        </p:txBody>
      </p:sp>
    </p:spTree>
    <p:extLst>
      <p:ext uri="{BB962C8B-B14F-4D97-AF65-F5344CB8AC3E}">
        <p14:creationId xmlns:p14="http://schemas.microsoft.com/office/powerpoint/2010/main" val="58398017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E143FEF-0886-47FC-8C3D-0132D5883F43}"/>
              </a:ext>
            </a:extLst>
          </p:cNvPr>
          <p:cNvSpPr txBox="1"/>
          <p:nvPr/>
        </p:nvSpPr>
        <p:spPr>
          <a:xfrm>
            <a:off x="2796056" y="2334161"/>
            <a:ext cx="446628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C3AD6478-3804-433E-97F7-EC05D164F28D}"/>
              </a:ext>
            </a:extLst>
          </p:cNvPr>
          <p:cNvSpPr txBox="1"/>
          <p:nvPr/>
        </p:nvSpPr>
        <p:spPr>
          <a:xfrm>
            <a:off x="2034693" y="4566920"/>
            <a:ext cx="5227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Janda Manatee Solid" panose="02000506000000020004" pitchFamily="2" charset="0"/>
              </a:rPr>
              <a:t>Click Here to Try Again</a:t>
            </a:r>
          </a:p>
        </p:txBody>
      </p:sp>
    </p:spTree>
    <p:extLst>
      <p:ext uri="{BB962C8B-B14F-4D97-AF65-F5344CB8AC3E}">
        <p14:creationId xmlns:p14="http://schemas.microsoft.com/office/powerpoint/2010/main" val="187734099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C4E9758-674B-44C6-8794-21BB5F12B8CD}"/>
              </a:ext>
            </a:extLst>
          </p:cNvPr>
          <p:cNvSpPr txBox="1"/>
          <p:nvPr/>
        </p:nvSpPr>
        <p:spPr>
          <a:xfrm>
            <a:off x="2302984" y="2363450"/>
            <a:ext cx="574869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Good thinking!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28E0DDFF-948D-4187-9325-CC15AF89AF05}"/>
              </a:ext>
            </a:extLst>
          </p:cNvPr>
          <p:cNvSpPr txBox="1"/>
          <p:nvPr/>
        </p:nvSpPr>
        <p:spPr>
          <a:xfrm>
            <a:off x="3182604" y="4271397"/>
            <a:ext cx="39894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Janda Manatee Solid" panose="02000506000000020004" pitchFamily="2" charset="0"/>
              </a:rPr>
              <a:t>Click Here to Try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271796095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0B872CC-86F3-46C2-8D17-FA70ABD045A7}"/>
              </a:ext>
            </a:extLst>
          </p:cNvPr>
          <p:cNvSpPr txBox="1"/>
          <p:nvPr/>
        </p:nvSpPr>
        <p:spPr>
          <a:xfrm>
            <a:off x="3140999" y="178816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Find the Sum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3F2237-B3BE-4B9F-B3DA-9EBA6FC498F3}"/>
              </a:ext>
            </a:extLst>
          </p:cNvPr>
          <p:cNvSpPr txBox="1"/>
          <p:nvPr/>
        </p:nvSpPr>
        <p:spPr>
          <a:xfrm>
            <a:off x="4530461" y="2362309"/>
            <a:ext cx="11769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6 + 6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6A089965-4853-41D3-9BA6-F08AE3776DFD}"/>
              </a:ext>
            </a:extLst>
          </p:cNvPr>
          <p:cNvSpPr txBox="1"/>
          <p:nvPr/>
        </p:nvSpPr>
        <p:spPr>
          <a:xfrm>
            <a:off x="4613818" y="3263017"/>
            <a:ext cx="9893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a. 10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331F3BC2-DAAD-464C-84DA-D5550FDB2EC8}"/>
              </a:ext>
            </a:extLst>
          </p:cNvPr>
          <p:cNvSpPr txBox="1"/>
          <p:nvPr/>
        </p:nvSpPr>
        <p:spPr>
          <a:xfrm>
            <a:off x="4673128" y="4102874"/>
            <a:ext cx="8707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b. 11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4232F54E-A9B8-48D8-80E3-9A92F60A9006}"/>
              </a:ext>
            </a:extLst>
          </p:cNvPr>
          <p:cNvSpPr txBox="1"/>
          <p:nvPr/>
        </p:nvSpPr>
        <p:spPr>
          <a:xfrm>
            <a:off x="4685649" y="4942731"/>
            <a:ext cx="9412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c. 12</a:t>
            </a:r>
          </a:p>
        </p:txBody>
      </p:sp>
    </p:spTree>
    <p:extLst>
      <p:ext uri="{BB962C8B-B14F-4D97-AF65-F5344CB8AC3E}">
        <p14:creationId xmlns:p14="http://schemas.microsoft.com/office/powerpoint/2010/main" val="277282892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E143FEF-0886-47FC-8C3D-0132D5883F43}"/>
              </a:ext>
            </a:extLst>
          </p:cNvPr>
          <p:cNvSpPr txBox="1"/>
          <p:nvPr/>
        </p:nvSpPr>
        <p:spPr>
          <a:xfrm>
            <a:off x="2796056" y="2334161"/>
            <a:ext cx="446628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C3AD6478-3804-433E-97F7-EC05D164F28D}"/>
              </a:ext>
            </a:extLst>
          </p:cNvPr>
          <p:cNvSpPr txBox="1"/>
          <p:nvPr/>
        </p:nvSpPr>
        <p:spPr>
          <a:xfrm>
            <a:off x="2034693" y="4566920"/>
            <a:ext cx="5227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Janda Manatee Solid" panose="02000506000000020004" pitchFamily="2" charset="0"/>
              </a:rPr>
              <a:t>Click Here to Try Again</a:t>
            </a:r>
          </a:p>
        </p:txBody>
      </p:sp>
    </p:spTree>
    <p:extLst>
      <p:ext uri="{BB962C8B-B14F-4D97-AF65-F5344CB8AC3E}">
        <p14:creationId xmlns:p14="http://schemas.microsoft.com/office/powerpoint/2010/main" val="290092934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C4E9758-674B-44C6-8794-21BB5F12B8CD}"/>
              </a:ext>
            </a:extLst>
          </p:cNvPr>
          <p:cNvSpPr txBox="1"/>
          <p:nvPr/>
        </p:nvSpPr>
        <p:spPr>
          <a:xfrm>
            <a:off x="2556079" y="2439650"/>
            <a:ext cx="566373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You’re a star!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28E0DDFF-948D-4187-9325-CC15AF89AF05}"/>
              </a:ext>
            </a:extLst>
          </p:cNvPr>
          <p:cNvSpPr txBox="1"/>
          <p:nvPr/>
        </p:nvSpPr>
        <p:spPr>
          <a:xfrm>
            <a:off x="3182604" y="4271397"/>
            <a:ext cx="39894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Janda Manatee Solid" panose="02000506000000020004" pitchFamily="2" charset="0"/>
              </a:rPr>
              <a:t>Click Here to Try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322485735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0B872CC-86F3-46C2-8D17-FA70ABD045A7}"/>
              </a:ext>
            </a:extLst>
          </p:cNvPr>
          <p:cNvSpPr txBox="1"/>
          <p:nvPr/>
        </p:nvSpPr>
        <p:spPr>
          <a:xfrm>
            <a:off x="3140999" y="178816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Find the Sum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3F2237-B3BE-4B9F-B3DA-9EBA6FC498F3}"/>
              </a:ext>
            </a:extLst>
          </p:cNvPr>
          <p:cNvSpPr txBox="1"/>
          <p:nvPr/>
        </p:nvSpPr>
        <p:spPr>
          <a:xfrm>
            <a:off x="4530461" y="2362309"/>
            <a:ext cx="11769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4 + 8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6A089965-4853-41D3-9BA6-F08AE3776DFD}"/>
              </a:ext>
            </a:extLst>
          </p:cNvPr>
          <p:cNvSpPr txBox="1"/>
          <p:nvPr/>
        </p:nvSpPr>
        <p:spPr>
          <a:xfrm>
            <a:off x="4613818" y="3263017"/>
            <a:ext cx="9893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a. 10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331F3BC2-DAAD-464C-84DA-D5550FDB2EC8}"/>
              </a:ext>
            </a:extLst>
          </p:cNvPr>
          <p:cNvSpPr txBox="1"/>
          <p:nvPr/>
        </p:nvSpPr>
        <p:spPr>
          <a:xfrm>
            <a:off x="4603453" y="4102874"/>
            <a:ext cx="8707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b. 11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4232F54E-A9B8-48D8-80E3-9A92F60A9006}"/>
              </a:ext>
            </a:extLst>
          </p:cNvPr>
          <p:cNvSpPr txBox="1"/>
          <p:nvPr/>
        </p:nvSpPr>
        <p:spPr>
          <a:xfrm>
            <a:off x="4626641" y="4942731"/>
            <a:ext cx="9412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c. 12</a:t>
            </a:r>
          </a:p>
        </p:txBody>
      </p:sp>
    </p:spTree>
    <p:extLst>
      <p:ext uri="{BB962C8B-B14F-4D97-AF65-F5344CB8AC3E}">
        <p14:creationId xmlns:p14="http://schemas.microsoft.com/office/powerpoint/2010/main" val="269155220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E143FEF-0886-47FC-8C3D-0132D5883F43}"/>
              </a:ext>
            </a:extLst>
          </p:cNvPr>
          <p:cNvSpPr txBox="1"/>
          <p:nvPr/>
        </p:nvSpPr>
        <p:spPr>
          <a:xfrm>
            <a:off x="2796056" y="2334161"/>
            <a:ext cx="446628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C3AD6478-3804-433E-97F7-EC05D164F28D}"/>
              </a:ext>
            </a:extLst>
          </p:cNvPr>
          <p:cNvSpPr txBox="1"/>
          <p:nvPr/>
        </p:nvSpPr>
        <p:spPr>
          <a:xfrm>
            <a:off x="2034693" y="4566920"/>
            <a:ext cx="5227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Janda Manatee Solid" panose="02000506000000020004" pitchFamily="2" charset="0"/>
              </a:rPr>
              <a:t>Click Here to Try Again</a:t>
            </a:r>
          </a:p>
        </p:txBody>
      </p:sp>
    </p:spTree>
    <p:extLst>
      <p:ext uri="{BB962C8B-B14F-4D97-AF65-F5344CB8AC3E}">
        <p14:creationId xmlns:p14="http://schemas.microsoft.com/office/powerpoint/2010/main" val="255019590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C4E9758-674B-44C6-8794-21BB5F12B8CD}"/>
              </a:ext>
            </a:extLst>
          </p:cNvPr>
          <p:cNvSpPr txBox="1"/>
          <p:nvPr/>
        </p:nvSpPr>
        <p:spPr>
          <a:xfrm>
            <a:off x="2917736" y="2297410"/>
            <a:ext cx="451918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Keep it up!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28E0DDFF-948D-4187-9325-CC15AF89AF05}"/>
              </a:ext>
            </a:extLst>
          </p:cNvPr>
          <p:cNvSpPr txBox="1"/>
          <p:nvPr/>
        </p:nvSpPr>
        <p:spPr>
          <a:xfrm>
            <a:off x="3182604" y="4271397"/>
            <a:ext cx="39894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Janda Manatee Solid" panose="02000506000000020004" pitchFamily="2" charset="0"/>
              </a:rPr>
              <a:t>Click Here to Try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263997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0B872CC-86F3-46C2-8D17-FA70ABD045A7}"/>
              </a:ext>
            </a:extLst>
          </p:cNvPr>
          <p:cNvSpPr txBox="1"/>
          <p:nvPr/>
        </p:nvSpPr>
        <p:spPr>
          <a:xfrm>
            <a:off x="3140999" y="178816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Find the Sum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3F2237-B3BE-4B9F-B3DA-9EBA6FC498F3}"/>
              </a:ext>
            </a:extLst>
          </p:cNvPr>
          <p:cNvSpPr txBox="1"/>
          <p:nvPr/>
        </p:nvSpPr>
        <p:spPr>
          <a:xfrm>
            <a:off x="4530461" y="2362309"/>
            <a:ext cx="10486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1 + 3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6A089965-4853-41D3-9BA6-F08AE3776DFD}"/>
              </a:ext>
            </a:extLst>
          </p:cNvPr>
          <p:cNvSpPr txBox="1"/>
          <p:nvPr/>
        </p:nvSpPr>
        <p:spPr>
          <a:xfrm>
            <a:off x="4613818" y="3263017"/>
            <a:ext cx="8819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a. 4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331F3BC2-DAAD-464C-84DA-D5550FDB2EC8}"/>
              </a:ext>
            </a:extLst>
          </p:cNvPr>
          <p:cNvSpPr txBox="1"/>
          <p:nvPr/>
        </p:nvSpPr>
        <p:spPr>
          <a:xfrm>
            <a:off x="4603453" y="4102874"/>
            <a:ext cx="8819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b. 5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4232F54E-A9B8-48D8-80E3-9A92F60A9006}"/>
              </a:ext>
            </a:extLst>
          </p:cNvPr>
          <p:cNvSpPr txBox="1"/>
          <p:nvPr/>
        </p:nvSpPr>
        <p:spPr>
          <a:xfrm>
            <a:off x="4634711" y="4942731"/>
            <a:ext cx="8402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c. 6</a:t>
            </a:r>
          </a:p>
        </p:txBody>
      </p:sp>
    </p:spTree>
    <p:extLst>
      <p:ext uri="{BB962C8B-B14F-4D97-AF65-F5344CB8AC3E}">
        <p14:creationId xmlns:p14="http://schemas.microsoft.com/office/powerpoint/2010/main" val="67183441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0B872CC-86F3-46C2-8D17-FA70ABD045A7}"/>
              </a:ext>
            </a:extLst>
          </p:cNvPr>
          <p:cNvSpPr txBox="1"/>
          <p:nvPr/>
        </p:nvSpPr>
        <p:spPr>
          <a:xfrm>
            <a:off x="3140999" y="178816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Find the Sum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3F2237-B3BE-4B9F-B3DA-9EBA6FC498F3}"/>
              </a:ext>
            </a:extLst>
          </p:cNvPr>
          <p:cNvSpPr txBox="1"/>
          <p:nvPr/>
        </p:nvSpPr>
        <p:spPr>
          <a:xfrm>
            <a:off x="4530461" y="2362309"/>
            <a:ext cx="11560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5 + 7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6A089965-4853-41D3-9BA6-F08AE3776DFD}"/>
              </a:ext>
            </a:extLst>
          </p:cNvPr>
          <p:cNvSpPr txBox="1"/>
          <p:nvPr/>
        </p:nvSpPr>
        <p:spPr>
          <a:xfrm>
            <a:off x="4613818" y="3263017"/>
            <a:ext cx="9893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a. 10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331F3BC2-DAAD-464C-84DA-D5550FDB2EC8}"/>
              </a:ext>
            </a:extLst>
          </p:cNvPr>
          <p:cNvSpPr txBox="1"/>
          <p:nvPr/>
        </p:nvSpPr>
        <p:spPr>
          <a:xfrm>
            <a:off x="4603453" y="4102874"/>
            <a:ext cx="8707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b. 11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4232F54E-A9B8-48D8-80E3-9A92F60A9006}"/>
              </a:ext>
            </a:extLst>
          </p:cNvPr>
          <p:cNvSpPr txBox="1"/>
          <p:nvPr/>
        </p:nvSpPr>
        <p:spPr>
          <a:xfrm>
            <a:off x="4626641" y="4942731"/>
            <a:ext cx="9412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c. 12</a:t>
            </a:r>
          </a:p>
        </p:txBody>
      </p:sp>
    </p:spTree>
    <p:extLst>
      <p:ext uri="{BB962C8B-B14F-4D97-AF65-F5344CB8AC3E}">
        <p14:creationId xmlns:p14="http://schemas.microsoft.com/office/powerpoint/2010/main" val="37738371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E143FEF-0886-47FC-8C3D-0132D5883F43}"/>
              </a:ext>
            </a:extLst>
          </p:cNvPr>
          <p:cNvSpPr txBox="1"/>
          <p:nvPr/>
        </p:nvSpPr>
        <p:spPr>
          <a:xfrm>
            <a:off x="2796056" y="2334161"/>
            <a:ext cx="446628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C3AD6478-3804-433E-97F7-EC05D164F28D}"/>
              </a:ext>
            </a:extLst>
          </p:cNvPr>
          <p:cNvSpPr txBox="1"/>
          <p:nvPr/>
        </p:nvSpPr>
        <p:spPr>
          <a:xfrm>
            <a:off x="2034693" y="4566920"/>
            <a:ext cx="5227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Janda Manatee Solid" panose="02000506000000020004" pitchFamily="2" charset="0"/>
              </a:rPr>
              <a:t>Click Here to Try Again</a:t>
            </a:r>
          </a:p>
        </p:txBody>
      </p:sp>
    </p:spTree>
    <p:extLst>
      <p:ext uri="{BB962C8B-B14F-4D97-AF65-F5344CB8AC3E}">
        <p14:creationId xmlns:p14="http://schemas.microsoft.com/office/powerpoint/2010/main" val="350638422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C4E9758-674B-44C6-8794-21BB5F12B8CD}"/>
              </a:ext>
            </a:extLst>
          </p:cNvPr>
          <p:cNvSpPr txBox="1"/>
          <p:nvPr/>
        </p:nvSpPr>
        <p:spPr>
          <a:xfrm>
            <a:off x="3820999" y="2024152"/>
            <a:ext cx="2631233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5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Wow!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28E0DDFF-948D-4187-9325-CC15AF89AF05}"/>
              </a:ext>
            </a:extLst>
          </p:cNvPr>
          <p:cNvSpPr txBox="1"/>
          <p:nvPr/>
        </p:nvSpPr>
        <p:spPr>
          <a:xfrm>
            <a:off x="3182604" y="4271397"/>
            <a:ext cx="39894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Janda Manatee Solid" panose="02000506000000020004" pitchFamily="2" charset="0"/>
              </a:rPr>
              <a:t>Click Here to Try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283994859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0B872CC-86F3-46C2-8D17-FA70ABD045A7}"/>
              </a:ext>
            </a:extLst>
          </p:cNvPr>
          <p:cNvSpPr txBox="1"/>
          <p:nvPr/>
        </p:nvSpPr>
        <p:spPr>
          <a:xfrm>
            <a:off x="3140999" y="178816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Find the Sum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3F2237-B3BE-4B9F-B3DA-9EBA6FC498F3}"/>
              </a:ext>
            </a:extLst>
          </p:cNvPr>
          <p:cNvSpPr txBox="1"/>
          <p:nvPr/>
        </p:nvSpPr>
        <p:spPr>
          <a:xfrm>
            <a:off x="4530461" y="2362309"/>
            <a:ext cx="11560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9 + 5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6A089965-4853-41D3-9BA6-F08AE3776DFD}"/>
              </a:ext>
            </a:extLst>
          </p:cNvPr>
          <p:cNvSpPr txBox="1"/>
          <p:nvPr/>
        </p:nvSpPr>
        <p:spPr>
          <a:xfrm>
            <a:off x="4613818" y="3263017"/>
            <a:ext cx="9829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a. 14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331F3BC2-DAAD-464C-84DA-D5550FDB2EC8}"/>
              </a:ext>
            </a:extLst>
          </p:cNvPr>
          <p:cNvSpPr txBox="1"/>
          <p:nvPr/>
        </p:nvSpPr>
        <p:spPr>
          <a:xfrm>
            <a:off x="4603453" y="4102874"/>
            <a:ext cx="9989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b. 15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4232F54E-A9B8-48D8-80E3-9A92F60A9006}"/>
              </a:ext>
            </a:extLst>
          </p:cNvPr>
          <p:cNvSpPr txBox="1"/>
          <p:nvPr/>
        </p:nvSpPr>
        <p:spPr>
          <a:xfrm>
            <a:off x="4628298" y="4942731"/>
            <a:ext cx="9492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c. 16</a:t>
            </a:r>
          </a:p>
        </p:txBody>
      </p:sp>
    </p:spTree>
    <p:extLst>
      <p:ext uri="{BB962C8B-B14F-4D97-AF65-F5344CB8AC3E}">
        <p14:creationId xmlns:p14="http://schemas.microsoft.com/office/powerpoint/2010/main" val="338920119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E143FEF-0886-47FC-8C3D-0132D5883F43}"/>
              </a:ext>
            </a:extLst>
          </p:cNvPr>
          <p:cNvSpPr txBox="1"/>
          <p:nvPr/>
        </p:nvSpPr>
        <p:spPr>
          <a:xfrm>
            <a:off x="2796056" y="2334161"/>
            <a:ext cx="446628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C3AD6478-3804-433E-97F7-EC05D164F28D}"/>
              </a:ext>
            </a:extLst>
          </p:cNvPr>
          <p:cNvSpPr txBox="1"/>
          <p:nvPr/>
        </p:nvSpPr>
        <p:spPr>
          <a:xfrm>
            <a:off x="2034693" y="4566920"/>
            <a:ext cx="5227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Janda Manatee Solid" panose="02000506000000020004" pitchFamily="2" charset="0"/>
              </a:rPr>
              <a:t>Click Here to Try Again</a:t>
            </a:r>
          </a:p>
        </p:txBody>
      </p:sp>
    </p:spTree>
    <p:extLst>
      <p:ext uri="{BB962C8B-B14F-4D97-AF65-F5344CB8AC3E}">
        <p14:creationId xmlns:p14="http://schemas.microsoft.com/office/powerpoint/2010/main" val="154507651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C4E9758-674B-44C6-8794-21BB5F12B8CD}"/>
              </a:ext>
            </a:extLst>
          </p:cNvPr>
          <p:cNvSpPr txBox="1"/>
          <p:nvPr/>
        </p:nvSpPr>
        <p:spPr>
          <a:xfrm>
            <a:off x="2713559" y="2368530"/>
            <a:ext cx="478368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Great work!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28E0DDFF-948D-4187-9325-CC15AF89AF05}"/>
              </a:ext>
            </a:extLst>
          </p:cNvPr>
          <p:cNvSpPr txBox="1"/>
          <p:nvPr/>
        </p:nvSpPr>
        <p:spPr>
          <a:xfrm>
            <a:off x="3182604" y="4271397"/>
            <a:ext cx="39894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Janda Manatee Solid" panose="02000506000000020004" pitchFamily="2" charset="0"/>
              </a:rPr>
              <a:t>Click Here to Try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346965089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0B872CC-86F3-46C2-8D17-FA70ABD045A7}"/>
              </a:ext>
            </a:extLst>
          </p:cNvPr>
          <p:cNvSpPr txBox="1"/>
          <p:nvPr/>
        </p:nvSpPr>
        <p:spPr>
          <a:xfrm>
            <a:off x="3140999" y="178816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Find the Sum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3F2237-B3BE-4B9F-B3DA-9EBA6FC498F3}"/>
              </a:ext>
            </a:extLst>
          </p:cNvPr>
          <p:cNvSpPr txBox="1"/>
          <p:nvPr/>
        </p:nvSpPr>
        <p:spPr>
          <a:xfrm>
            <a:off x="4530461" y="2362309"/>
            <a:ext cx="11689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2 + 5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6A089965-4853-41D3-9BA6-F08AE3776DFD}"/>
              </a:ext>
            </a:extLst>
          </p:cNvPr>
          <p:cNvSpPr txBox="1"/>
          <p:nvPr/>
        </p:nvSpPr>
        <p:spPr>
          <a:xfrm>
            <a:off x="4613818" y="3263017"/>
            <a:ext cx="8739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a. 6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331F3BC2-DAAD-464C-84DA-D5550FDB2EC8}"/>
              </a:ext>
            </a:extLst>
          </p:cNvPr>
          <p:cNvSpPr txBox="1"/>
          <p:nvPr/>
        </p:nvSpPr>
        <p:spPr>
          <a:xfrm>
            <a:off x="4603453" y="4102874"/>
            <a:ext cx="8611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b. 7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4232F54E-A9B8-48D8-80E3-9A92F60A9006}"/>
              </a:ext>
            </a:extLst>
          </p:cNvPr>
          <p:cNvSpPr txBox="1"/>
          <p:nvPr/>
        </p:nvSpPr>
        <p:spPr>
          <a:xfrm>
            <a:off x="4626641" y="4942731"/>
            <a:ext cx="8226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c. 8</a:t>
            </a:r>
          </a:p>
        </p:txBody>
      </p:sp>
    </p:spTree>
    <p:extLst>
      <p:ext uri="{BB962C8B-B14F-4D97-AF65-F5344CB8AC3E}">
        <p14:creationId xmlns:p14="http://schemas.microsoft.com/office/powerpoint/2010/main" val="188924922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E143FEF-0886-47FC-8C3D-0132D5883F43}"/>
              </a:ext>
            </a:extLst>
          </p:cNvPr>
          <p:cNvSpPr txBox="1"/>
          <p:nvPr/>
        </p:nvSpPr>
        <p:spPr>
          <a:xfrm>
            <a:off x="2796056" y="2334161"/>
            <a:ext cx="446628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C3AD6478-3804-433E-97F7-EC05D164F28D}"/>
              </a:ext>
            </a:extLst>
          </p:cNvPr>
          <p:cNvSpPr txBox="1"/>
          <p:nvPr/>
        </p:nvSpPr>
        <p:spPr>
          <a:xfrm>
            <a:off x="2034693" y="4566920"/>
            <a:ext cx="5227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Janda Manatee Solid" panose="02000506000000020004" pitchFamily="2" charset="0"/>
              </a:rPr>
              <a:t>Click Here to Try Again</a:t>
            </a:r>
          </a:p>
        </p:txBody>
      </p:sp>
    </p:spTree>
    <p:extLst>
      <p:ext uri="{BB962C8B-B14F-4D97-AF65-F5344CB8AC3E}">
        <p14:creationId xmlns:p14="http://schemas.microsoft.com/office/powerpoint/2010/main" val="394805524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C4E9758-674B-44C6-8794-21BB5F12B8CD}"/>
              </a:ext>
            </a:extLst>
          </p:cNvPr>
          <p:cNvSpPr txBox="1"/>
          <p:nvPr/>
        </p:nvSpPr>
        <p:spPr>
          <a:xfrm>
            <a:off x="3331311" y="2205970"/>
            <a:ext cx="369203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Fabulous!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28E0DDFF-948D-4187-9325-CC15AF89AF05}"/>
              </a:ext>
            </a:extLst>
          </p:cNvPr>
          <p:cNvSpPr txBox="1"/>
          <p:nvPr/>
        </p:nvSpPr>
        <p:spPr>
          <a:xfrm>
            <a:off x="3182604" y="4271397"/>
            <a:ext cx="39894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Janda Manatee Solid" panose="02000506000000020004" pitchFamily="2" charset="0"/>
              </a:rPr>
              <a:t>Click Here to Try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352045155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0B872CC-86F3-46C2-8D17-FA70ABD045A7}"/>
              </a:ext>
            </a:extLst>
          </p:cNvPr>
          <p:cNvSpPr txBox="1"/>
          <p:nvPr/>
        </p:nvSpPr>
        <p:spPr>
          <a:xfrm>
            <a:off x="3140999" y="178816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Find the Sum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3F2237-B3BE-4B9F-B3DA-9EBA6FC498F3}"/>
              </a:ext>
            </a:extLst>
          </p:cNvPr>
          <p:cNvSpPr txBox="1"/>
          <p:nvPr/>
        </p:nvSpPr>
        <p:spPr>
          <a:xfrm>
            <a:off x="4530461" y="2362309"/>
            <a:ext cx="11769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6 + 7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6A089965-4853-41D3-9BA6-F08AE3776DFD}"/>
              </a:ext>
            </a:extLst>
          </p:cNvPr>
          <p:cNvSpPr txBox="1"/>
          <p:nvPr/>
        </p:nvSpPr>
        <p:spPr>
          <a:xfrm>
            <a:off x="4613818" y="3263017"/>
            <a:ext cx="9749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a. 12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331F3BC2-DAAD-464C-84DA-D5550FDB2EC8}"/>
              </a:ext>
            </a:extLst>
          </p:cNvPr>
          <p:cNvSpPr txBox="1"/>
          <p:nvPr/>
        </p:nvSpPr>
        <p:spPr>
          <a:xfrm>
            <a:off x="4635957" y="4102874"/>
            <a:ext cx="9989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b. 13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4232F54E-A9B8-48D8-80E3-9A92F60A9006}"/>
              </a:ext>
            </a:extLst>
          </p:cNvPr>
          <p:cNvSpPr txBox="1"/>
          <p:nvPr/>
        </p:nvSpPr>
        <p:spPr>
          <a:xfrm>
            <a:off x="4660802" y="4942731"/>
            <a:ext cx="9492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c. 14</a:t>
            </a:r>
          </a:p>
        </p:txBody>
      </p:sp>
    </p:spTree>
    <p:extLst>
      <p:ext uri="{BB962C8B-B14F-4D97-AF65-F5344CB8AC3E}">
        <p14:creationId xmlns:p14="http://schemas.microsoft.com/office/powerpoint/2010/main" val="2028344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E143FEF-0886-47FC-8C3D-0132D5883F43}"/>
              </a:ext>
            </a:extLst>
          </p:cNvPr>
          <p:cNvSpPr txBox="1"/>
          <p:nvPr/>
        </p:nvSpPr>
        <p:spPr>
          <a:xfrm>
            <a:off x="2796056" y="2334161"/>
            <a:ext cx="446628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C3AD6478-3804-433E-97F7-EC05D164F28D}"/>
              </a:ext>
            </a:extLst>
          </p:cNvPr>
          <p:cNvSpPr txBox="1"/>
          <p:nvPr/>
        </p:nvSpPr>
        <p:spPr>
          <a:xfrm>
            <a:off x="2034693" y="4566920"/>
            <a:ext cx="5227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Janda Manatee Solid" panose="02000506000000020004" pitchFamily="2" charset="0"/>
              </a:rPr>
              <a:t>Click Here to Try Again</a:t>
            </a:r>
          </a:p>
        </p:txBody>
      </p:sp>
    </p:spTree>
    <p:extLst>
      <p:ext uri="{BB962C8B-B14F-4D97-AF65-F5344CB8AC3E}">
        <p14:creationId xmlns:p14="http://schemas.microsoft.com/office/powerpoint/2010/main" val="53732521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E143FEF-0886-47FC-8C3D-0132D5883F43}"/>
              </a:ext>
            </a:extLst>
          </p:cNvPr>
          <p:cNvSpPr txBox="1"/>
          <p:nvPr/>
        </p:nvSpPr>
        <p:spPr>
          <a:xfrm>
            <a:off x="2796056" y="2334161"/>
            <a:ext cx="446628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C3AD6478-3804-433E-97F7-EC05D164F28D}"/>
              </a:ext>
            </a:extLst>
          </p:cNvPr>
          <p:cNvSpPr txBox="1"/>
          <p:nvPr/>
        </p:nvSpPr>
        <p:spPr>
          <a:xfrm>
            <a:off x="2034693" y="4566920"/>
            <a:ext cx="5227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Janda Manatee Solid" panose="02000506000000020004" pitchFamily="2" charset="0"/>
              </a:rPr>
              <a:t>Click Here to Try Again</a:t>
            </a:r>
          </a:p>
        </p:txBody>
      </p:sp>
    </p:spTree>
    <p:extLst>
      <p:ext uri="{BB962C8B-B14F-4D97-AF65-F5344CB8AC3E}">
        <p14:creationId xmlns:p14="http://schemas.microsoft.com/office/powerpoint/2010/main" val="314142899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C4E9758-674B-44C6-8794-21BB5F12B8CD}"/>
              </a:ext>
            </a:extLst>
          </p:cNvPr>
          <p:cNvSpPr txBox="1"/>
          <p:nvPr/>
        </p:nvSpPr>
        <p:spPr>
          <a:xfrm>
            <a:off x="3915605" y="2099290"/>
            <a:ext cx="2523448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5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Nice!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28E0DDFF-948D-4187-9325-CC15AF89AF05}"/>
              </a:ext>
            </a:extLst>
          </p:cNvPr>
          <p:cNvSpPr txBox="1"/>
          <p:nvPr/>
        </p:nvSpPr>
        <p:spPr>
          <a:xfrm>
            <a:off x="3182604" y="4271397"/>
            <a:ext cx="39894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Janda Manatee Solid" panose="02000506000000020004" pitchFamily="2" charset="0"/>
              </a:rPr>
              <a:t>Click Here to Try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95640696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0B872CC-86F3-46C2-8D17-FA70ABD045A7}"/>
              </a:ext>
            </a:extLst>
          </p:cNvPr>
          <p:cNvSpPr txBox="1"/>
          <p:nvPr/>
        </p:nvSpPr>
        <p:spPr>
          <a:xfrm>
            <a:off x="3140999" y="178816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Find the Sum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3F2237-B3BE-4B9F-B3DA-9EBA6FC498F3}"/>
              </a:ext>
            </a:extLst>
          </p:cNvPr>
          <p:cNvSpPr txBox="1"/>
          <p:nvPr/>
        </p:nvSpPr>
        <p:spPr>
          <a:xfrm>
            <a:off x="4530461" y="2362309"/>
            <a:ext cx="11512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8 + 6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6A089965-4853-41D3-9BA6-F08AE3776DFD}"/>
              </a:ext>
            </a:extLst>
          </p:cNvPr>
          <p:cNvSpPr txBox="1"/>
          <p:nvPr/>
        </p:nvSpPr>
        <p:spPr>
          <a:xfrm>
            <a:off x="4613818" y="3263017"/>
            <a:ext cx="9749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a. 12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331F3BC2-DAAD-464C-84DA-D5550FDB2EC8}"/>
              </a:ext>
            </a:extLst>
          </p:cNvPr>
          <p:cNvSpPr txBox="1"/>
          <p:nvPr/>
        </p:nvSpPr>
        <p:spPr>
          <a:xfrm>
            <a:off x="4673128" y="4102874"/>
            <a:ext cx="9989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b. 13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4232F54E-A9B8-48D8-80E3-9A92F60A9006}"/>
              </a:ext>
            </a:extLst>
          </p:cNvPr>
          <p:cNvSpPr txBox="1"/>
          <p:nvPr/>
        </p:nvSpPr>
        <p:spPr>
          <a:xfrm>
            <a:off x="4685649" y="4942731"/>
            <a:ext cx="9492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c. 14</a:t>
            </a:r>
          </a:p>
        </p:txBody>
      </p:sp>
    </p:spTree>
    <p:extLst>
      <p:ext uri="{BB962C8B-B14F-4D97-AF65-F5344CB8AC3E}">
        <p14:creationId xmlns:p14="http://schemas.microsoft.com/office/powerpoint/2010/main" val="1450388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E143FEF-0886-47FC-8C3D-0132D5883F43}"/>
              </a:ext>
            </a:extLst>
          </p:cNvPr>
          <p:cNvSpPr txBox="1"/>
          <p:nvPr/>
        </p:nvSpPr>
        <p:spPr>
          <a:xfrm>
            <a:off x="2796056" y="2334161"/>
            <a:ext cx="446628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C3AD6478-3804-433E-97F7-EC05D164F28D}"/>
              </a:ext>
            </a:extLst>
          </p:cNvPr>
          <p:cNvSpPr txBox="1"/>
          <p:nvPr/>
        </p:nvSpPr>
        <p:spPr>
          <a:xfrm>
            <a:off x="2034693" y="4561840"/>
            <a:ext cx="5227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Janda Manatee Solid" panose="02000506000000020004" pitchFamily="2" charset="0"/>
              </a:rPr>
              <a:t>Click Here to Try Again</a:t>
            </a:r>
          </a:p>
        </p:txBody>
      </p:sp>
    </p:spTree>
    <p:extLst>
      <p:ext uri="{BB962C8B-B14F-4D97-AF65-F5344CB8AC3E}">
        <p14:creationId xmlns:p14="http://schemas.microsoft.com/office/powerpoint/2010/main" val="99893968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C4E9758-674B-44C6-8794-21BB5F12B8CD}"/>
              </a:ext>
            </a:extLst>
          </p:cNvPr>
          <p:cNvSpPr txBox="1"/>
          <p:nvPr/>
        </p:nvSpPr>
        <p:spPr>
          <a:xfrm>
            <a:off x="3530083" y="2024152"/>
            <a:ext cx="3294492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5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Super!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28E0DDFF-948D-4187-9325-CC15AF89AF05}"/>
              </a:ext>
            </a:extLst>
          </p:cNvPr>
          <p:cNvSpPr txBox="1"/>
          <p:nvPr/>
        </p:nvSpPr>
        <p:spPr>
          <a:xfrm>
            <a:off x="3182604" y="4271397"/>
            <a:ext cx="39894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Janda Manatee Solid" panose="02000506000000020004" pitchFamily="2" charset="0"/>
              </a:rPr>
              <a:t>Click Here to Try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327136092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0B872CC-86F3-46C2-8D17-FA70ABD045A7}"/>
              </a:ext>
            </a:extLst>
          </p:cNvPr>
          <p:cNvSpPr txBox="1"/>
          <p:nvPr/>
        </p:nvSpPr>
        <p:spPr>
          <a:xfrm>
            <a:off x="3140999" y="178816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Find the Sum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3F2237-B3BE-4B9F-B3DA-9EBA6FC498F3}"/>
              </a:ext>
            </a:extLst>
          </p:cNvPr>
          <p:cNvSpPr txBox="1"/>
          <p:nvPr/>
        </p:nvSpPr>
        <p:spPr>
          <a:xfrm>
            <a:off x="4530461" y="2362309"/>
            <a:ext cx="11047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9 + 9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6A089965-4853-41D3-9BA6-F08AE3776DFD}"/>
              </a:ext>
            </a:extLst>
          </p:cNvPr>
          <p:cNvSpPr txBox="1"/>
          <p:nvPr/>
        </p:nvSpPr>
        <p:spPr>
          <a:xfrm>
            <a:off x="4613818" y="3263017"/>
            <a:ext cx="9621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a. 17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331F3BC2-DAAD-464C-84DA-D5550FDB2EC8}"/>
              </a:ext>
            </a:extLst>
          </p:cNvPr>
          <p:cNvSpPr txBox="1"/>
          <p:nvPr/>
        </p:nvSpPr>
        <p:spPr>
          <a:xfrm>
            <a:off x="4629545" y="4102874"/>
            <a:ext cx="9733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b. 18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4232F54E-A9B8-48D8-80E3-9A92F60A9006}"/>
              </a:ext>
            </a:extLst>
          </p:cNvPr>
          <p:cNvSpPr txBox="1"/>
          <p:nvPr/>
        </p:nvSpPr>
        <p:spPr>
          <a:xfrm>
            <a:off x="4636259" y="4942731"/>
            <a:ext cx="9172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c. 19</a:t>
            </a:r>
          </a:p>
        </p:txBody>
      </p:sp>
    </p:spTree>
    <p:extLst>
      <p:ext uri="{BB962C8B-B14F-4D97-AF65-F5344CB8AC3E}">
        <p14:creationId xmlns:p14="http://schemas.microsoft.com/office/powerpoint/2010/main" val="117006161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E143FEF-0886-47FC-8C3D-0132D5883F43}"/>
              </a:ext>
            </a:extLst>
          </p:cNvPr>
          <p:cNvSpPr txBox="1"/>
          <p:nvPr/>
        </p:nvSpPr>
        <p:spPr>
          <a:xfrm>
            <a:off x="2796056" y="2334161"/>
            <a:ext cx="446628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C3AD6478-3804-433E-97F7-EC05D164F28D}"/>
              </a:ext>
            </a:extLst>
          </p:cNvPr>
          <p:cNvSpPr txBox="1"/>
          <p:nvPr/>
        </p:nvSpPr>
        <p:spPr>
          <a:xfrm>
            <a:off x="2034693" y="4566920"/>
            <a:ext cx="5227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Janda Manatee Solid" panose="02000506000000020004" pitchFamily="2" charset="0"/>
              </a:rPr>
              <a:t>Click Here to Try Again</a:t>
            </a:r>
          </a:p>
        </p:txBody>
      </p:sp>
    </p:spTree>
    <p:extLst>
      <p:ext uri="{BB962C8B-B14F-4D97-AF65-F5344CB8AC3E}">
        <p14:creationId xmlns:p14="http://schemas.microsoft.com/office/powerpoint/2010/main" val="4943274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C4E9758-674B-44C6-8794-21BB5F12B8CD}"/>
              </a:ext>
            </a:extLst>
          </p:cNvPr>
          <p:cNvSpPr txBox="1"/>
          <p:nvPr/>
        </p:nvSpPr>
        <p:spPr>
          <a:xfrm>
            <a:off x="2637359" y="2439650"/>
            <a:ext cx="478368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Great work!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28E0DDFF-948D-4187-9325-CC15AF89AF05}"/>
              </a:ext>
            </a:extLst>
          </p:cNvPr>
          <p:cNvSpPr txBox="1"/>
          <p:nvPr/>
        </p:nvSpPr>
        <p:spPr>
          <a:xfrm>
            <a:off x="3182604" y="4271397"/>
            <a:ext cx="39894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Janda Manatee Solid" panose="02000506000000020004" pitchFamily="2" charset="0"/>
                <a:hlinkClick r:id="rId3" action="ppaction://hlinksldjump"/>
              </a:rPr>
              <a:t>Click</a:t>
            </a:r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Janda Manatee Solid" panose="02000506000000020004" pitchFamily="2" charset="0"/>
              </a:rPr>
              <a:t> Here to Try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3501577159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0B872CC-86F3-46C2-8D17-FA70ABD045A7}"/>
              </a:ext>
            </a:extLst>
          </p:cNvPr>
          <p:cNvSpPr txBox="1"/>
          <p:nvPr/>
        </p:nvSpPr>
        <p:spPr>
          <a:xfrm>
            <a:off x="3140999" y="178816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Find the Sum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3F2237-B3BE-4B9F-B3DA-9EBA6FC498F3}"/>
              </a:ext>
            </a:extLst>
          </p:cNvPr>
          <p:cNvSpPr txBox="1"/>
          <p:nvPr/>
        </p:nvSpPr>
        <p:spPr>
          <a:xfrm>
            <a:off x="4530461" y="2362309"/>
            <a:ext cx="11512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8 + 8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6A089965-4853-41D3-9BA6-F08AE3776DFD}"/>
              </a:ext>
            </a:extLst>
          </p:cNvPr>
          <p:cNvSpPr txBox="1"/>
          <p:nvPr/>
        </p:nvSpPr>
        <p:spPr>
          <a:xfrm>
            <a:off x="4613818" y="3263017"/>
            <a:ext cx="9909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a. 15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331F3BC2-DAAD-464C-84DA-D5550FDB2EC8}"/>
              </a:ext>
            </a:extLst>
          </p:cNvPr>
          <p:cNvSpPr txBox="1"/>
          <p:nvPr/>
        </p:nvSpPr>
        <p:spPr>
          <a:xfrm>
            <a:off x="4610610" y="4102874"/>
            <a:ext cx="9909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b. 16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4232F54E-A9B8-48D8-80E3-9A92F60A9006}"/>
              </a:ext>
            </a:extLst>
          </p:cNvPr>
          <p:cNvSpPr txBox="1"/>
          <p:nvPr/>
        </p:nvSpPr>
        <p:spPr>
          <a:xfrm>
            <a:off x="4641868" y="4942731"/>
            <a:ext cx="9284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c. 17</a:t>
            </a:r>
          </a:p>
        </p:txBody>
      </p:sp>
    </p:spTree>
    <p:extLst>
      <p:ext uri="{BB962C8B-B14F-4D97-AF65-F5344CB8AC3E}">
        <p14:creationId xmlns:p14="http://schemas.microsoft.com/office/powerpoint/2010/main" val="126980089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E143FEF-0886-47FC-8C3D-0132D5883F43}"/>
              </a:ext>
            </a:extLst>
          </p:cNvPr>
          <p:cNvSpPr txBox="1"/>
          <p:nvPr/>
        </p:nvSpPr>
        <p:spPr>
          <a:xfrm>
            <a:off x="2796056" y="2334161"/>
            <a:ext cx="446628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C3AD6478-3804-433E-97F7-EC05D164F28D}"/>
              </a:ext>
            </a:extLst>
          </p:cNvPr>
          <p:cNvSpPr txBox="1"/>
          <p:nvPr/>
        </p:nvSpPr>
        <p:spPr>
          <a:xfrm>
            <a:off x="2034693" y="4566920"/>
            <a:ext cx="5227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Janda Manatee Solid" panose="02000506000000020004" pitchFamily="2" charset="0"/>
              </a:rPr>
              <a:t>Click Here to Try Again</a:t>
            </a:r>
          </a:p>
        </p:txBody>
      </p:sp>
    </p:spTree>
    <p:extLst>
      <p:ext uri="{BB962C8B-B14F-4D97-AF65-F5344CB8AC3E}">
        <p14:creationId xmlns:p14="http://schemas.microsoft.com/office/powerpoint/2010/main" val="491462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C4E9758-674B-44C6-8794-21BB5F12B8CD}"/>
              </a:ext>
            </a:extLst>
          </p:cNvPr>
          <p:cNvSpPr txBox="1"/>
          <p:nvPr/>
        </p:nvSpPr>
        <p:spPr>
          <a:xfrm>
            <a:off x="3183182" y="2439650"/>
            <a:ext cx="369203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Fabulous!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28E0DDFF-948D-4187-9325-CC15AF89AF05}"/>
              </a:ext>
            </a:extLst>
          </p:cNvPr>
          <p:cNvSpPr txBox="1"/>
          <p:nvPr/>
        </p:nvSpPr>
        <p:spPr>
          <a:xfrm>
            <a:off x="3182604" y="4271397"/>
            <a:ext cx="39894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Janda Manatee Solid" panose="02000506000000020004" pitchFamily="2" charset="0"/>
              </a:rPr>
              <a:t>Click Here to Try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371548730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C4E9758-674B-44C6-8794-21BB5F12B8CD}"/>
              </a:ext>
            </a:extLst>
          </p:cNvPr>
          <p:cNvSpPr txBox="1"/>
          <p:nvPr/>
        </p:nvSpPr>
        <p:spPr>
          <a:xfrm>
            <a:off x="2780026" y="2221210"/>
            <a:ext cx="449834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Way to go!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28E0DDFF-948D-4187-9325-CC15AF89AF05}"/>
              </a:ext>
            </a:extLst>
          </p:cNvPr>
          <p:cNvSpPr txBox="1"/>
          <p:nvPr/>
        </p:nvSpPr>
        <p:spPr>
          <a:xfrm>
            <a:off x="3182604" y="4271397"/>
            <a:ext cx="39894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Janda Manatee Solid" panose="02000506000000020004" pitchFamily="2" charset="0"/>
              </a:rPr>
              <a:t>Click Here to Try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3584098724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0B872CC-86F3-46C2-8D17-FA70ABD045A7}"/>
              </a:ext>
            </a:extLst>
          </p:cNvPr>
          <p:cNvSpPr txBox="1"/>
          <p:nvPr/>
        </p:nvSpPr>
        <p:spPr>
          <a:xfrm>
            <a:off x="3140999" y="178816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Find the Sum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3F2237-B3BE-4B9F-B3DA-9EBA6FC498F3}"/>
              </a:ext>
            </a:extLst>
          </p:cNvPr>
          <p:cNvSpPr txBox="1"/>
          <p:nvPr/>
        </p:nvSpPr>
        <p:spPr>
          <a:xfrm>
            <a:off x="4530461" y="2362309"/>
            <a:ext cx="11769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4 + 3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6A089965-4853-41D3-9BA6-F08AE3776DFD}"/>
              </a:ext>
            </a:extLst>
          </p:cNvPr>
          <p:cNvSpPr txBox="1"/>
          <p:nvPr/>
        </p:nvSpPr>
        <p:spPr>
          <a:xfrm>
            <a:off x="4613818" y="3263017"/>
            <a:ext cx="8739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a. 6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331F3BC2-DAAD-464C-84DA-D5550FDB2EC8}"/>
              </a:ext>
            </a:extLst>
          </p:cNvPr>
          <p:cNvSpPr txBox="1"/>
          <p:nvPr/>
        </p:nvSpPr>
        <p:spPr>
          <a:xfrm>
            <a:off x="4603453" y="4102874"/>
            <a:ext cx="8611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b. 7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4232F54E-A9B8-48D8-80E3-9A92F60A9006}"/>
              </a:ext>
            </a:extLst>
          </p:cNvPr>
          <p:cNvSpPr txBox="1"/>
          <p:nvPr/>
        </p:nvSpPr>
        <p:spPr>
          <a:xfrm>
            <a:off x="4626641" y="4942731"/>
            <a:ext cx="8226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c. 8</a:t>
            </a:r>
          </a:p>
        </p:txBody>
      </p:sp>
    </p:spTree>
    <p:extLst>
      <p:ext uri="{BB962C8B-B14F-4D97-AF65-F5344CB8AC3E}">
        <p14:creationId xmlns:p14="http://schemas.microsoft.com/office/powerpoint/2010/main" val="3888478324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E143FEF-0886-47FC-8C3D-0132D5883F43}"/>
              </a:ext>
            </a:extLst>
          </p:cNvPr>
          <p:cNvSpPr txBox="1"/>
          <p:nvPr/>
        </p:nvSpPr>
        <p:spPr>
          <a:xfrm>
            <a:off x="2796056" y="2334161"/>
            <a:ext cx="446628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C3AD6478-3804-433E-97F7-EC05D164F28D}"/>
              </a:ext>
            </a:extLst>
          </p:cNvPr>
          <p:cNvSpPr txBox="1"/>
          <p:nvPr/>
        </p:nvSpPr>
        <p:spPr>
          <a:xfrm>
            <a:off x="2034693" y="4566920"/>
            <a:ext cx="5227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Janda Manatee Solid" panose="02000506000000020004" pitchFamily="2" charset="0"/>
              </a:rPr>
              <a:t>Click Here to Try Again</a:t>
            </a:r>
          </a:p>
        </p:txBody>
      </p:sp>
    </p:spTree>
    <p:extLst>
      <p:ext uri="{BB962C8B-B14F-4D97-AF65-F5344CB8AC3E}">
        <p14:creationId xmlns:p14="http://schemas.microsoft.com/office/powerpoint/2010/main" val="378224483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C4E9758-674B-44C6-8794-21BB5F12B8CD}"/>
              </a:ext>
            </a:extLst>
          </p:cNvPr>
          <p:cNvSpPr txBox="1"/>
          <p:nvPr/>
        </p:nvSpPr>
        <p:spPr>
          <a:xfrm>
            <a:off x="2413839" y="2363450"/>
            <a:ext cx="574869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Good thinking!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28E0DDFF-948D-4187-9325-CC15AF89AF05}"/>
              </a:ext>
            </a:extLst>
          </p:cNvPr>
          <p:cNvSpPr txBox="1"/>
          <p:nvPr/>
        </p:nvSpPr>
        <p:spPr>
          <a:xfrm>
            <a:off x="3182604" y="4271397"/>
            <a:ext cx="39894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Janda Manatee Solid" panose="02000506000000020004" pitchFamily="2" charset="0"/>
              </a:rPr>
              <a:t>Click Here to Try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83378892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0B872CC-86F3-46C2-8D17-FA70ABD045A7}"/>
              </a:ext>
            </a:extLst>
          </p:cNvPr>
          <p:cNvSpPr txBox="1"/>
          <p:nvPr/>
        </p:nvSpPr>
        <p:spPr>
          <a:xfrm>
            <a:off x="3140999" y="178816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Find the Sum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3F2237-B3BE-4B9F-B3DA-9EBA6FC498F3}"/>
              </a:ext>
            </a:extLst>
          </p:cNvPr>
          <p:cNvSpPr txBox="1"/>
          <p:nvPr/>
        </p:nvSpPr>
        <p:spPr>
          <a:xfrm>
            <a:off x="4530461" y="2362309"/>
            <a:ext cx="11512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8 + 7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6A089965-4853-41D3-9BA6-F08AE3776DFD}"/>
              </a:ext>
            </a:extLst>
          </p:cNvPr>
          <p:cNvSpPr txBox="1"/>
          <p:nvPr/>
        </p:nvSpPr>
        <p:spPr>
          <a:xfrm>
            <a:off x="4613818" y="3263017"/>
            <a:ext cx="9909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a. 15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331F3BC2-DAAD-464C-84DA-D5550FDB2EC8}"/>
              </a:ext>
            </a:extLst>
          </p:cNvPr>
          <p:cNvSpPr txBox="1"/>
          <p:nvPr/>
        </p:nvSpPr>
        <p:spPr>
          <a:xfrm>
            <a:off x="4664810" y="4102874"/>
            <a:ext cx="9909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b. 16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4232F54E-A9B8-48D8-80E3-9A92F60A9006}"/>
              </a:ext>
            </a:extLst>
          </p:cNvPr>
          <p:cNvSpPr txBox="1"/>
          <p:nvPr/>
        </p:nvSpPr>
        <p:spPr>
          <a:xfrm>
            <a:off x="4685649" y="4942731"/>
            <a:ext cx="9284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c. 17</a:t>
            </a:r>
          </a:p>
        </p:txBody>
      </p:sp>
    </p:spTree>
    <p:extLst>
      <p:ext uri="{BB962C8B-B14F-4D97-AF65-F5344CB8AC3E}">
        <p14:creationId xmlns:p14="http://schemas.microsoft.com/office/powerpoint/2010/main" val="2398123872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E143FEF-0886-47FC-8C3D-0132D5883F43}"/>
              </a:ext>
            </a:extLst>
          </p:cNvPr>
          <p:cNvSpPr txBox="1"/>
          <p:nvPr/>
        </p:nvSpPr>
        <p:spPr>
          <a:xfrm>
            <a:off x="2796056" y="2334161"/>
            <a:ext cx="446628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C3AD6478-3804-433E-97F7-EC05D164F28D}"/>
              </a:ext>
            </a:extLst>
          </p:cNvPr>
          <p:cNvSpPr txBox="1"/>
          <p:nvPr/>
        </p:nvSpPr>
        <p:spPr>
          <a:xfrm>
            <a:off x="2034693" y="4566920"/>
            <a:ext cx="5227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Janda Manatee Solid" panose="02000506000000020004" pitchFamily="2" charset="0"/>
              </a:rPr>
              <a:t>Click Here to Try Again</a:t>
            </a:r>
          </a:p>
        </p:txBody>
      </p:sp>
    </p:spTree>
    <p:extLst>
      <p:ext uri="{BB962C8B-B14F-4D97-AF65-F5344CB8AC3E}">
        <p14:creationId xmlns:p14="http://schemas.microsoft.com/office/powerpoint/2010/main" val="170544176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C4E9758-674B-44C6-8794-21BB5F12B8CD}"/>
              </a:ext>
            </a:extLst>
          </p:cNvPr>
          <p:cNvSpPr txBox="1"/>
          <p:nvPr/>
        </p:nvSpPr>
        <p:spPr>
          <a:xfrm>
            <a:off x="1768679" y="2470130"/>
            <a:ext cx="617989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You’re doing great!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28E0DDFF-948D-4187-9325-CC15AF89AF05}"/>
              </a:ext>
            </a:extLst>
          </p:cNvPr>
          <p:cNvSpPr txBox="1"/>
          <p:nvPr/>
        </p:nvSpPr>
        <p:spPr>
          <a:xfrm>
            <a:off x="3182604" y="4271397"/>
            <a:ext cx="39894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Janda Manatee Solid" panose="02000506000000020004" pitchFamily="2" charset="0"/>
              </a:rPr>
              <a:t>Click Here to Try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191559685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0B872CC-86F3-46C2-8D17-FA70ABD045A7}"/>
              </a:ext>
            </a:extLst>
          </p:cNvPr>
          <p:cNvSpPr txBox="1"/>
          <p:nvPr/>
        </p:nvSpPr>
        <p:spPr>
          <a:xfrm>
            <a:off x="3140999" y="178816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Find the Sum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3F2237-B3BE-4B9F-B3DA-9EBA6FC498F3}"/>
              </a:ext>
            </a:extLst>
          </p:cNvPr>
          <p:cNvSpPr txBox="1"/>
          <p:nvPr/>
        </p:nvSpPr>
        <p:spPr>
          <a:xfrm>
            <a:off x="4530461" y="2362309"/>
            <a:ext cx="12522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9 + 10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6A089965-4853-41D3-9BA6-F08AE3776DFD}"/>
              </a:ext>
            </a:extLst>
          </p:cNvPr>
          <p:cNvSpPr txBox="1"/>
          <p:nvPr/>
        </p:nvSpPr>
        <p:spPr>
          <a:xfrm>
            <a:off x="4613818" y="3263017"/>
            <a:ext cx="9621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a. 17</a:t>
            </a:r>
          </a:p>
        </p:txBody>
      </p:sp>
      <p:sp>
        <p:nvSpPr>
          <p:cNvPr id="5" name="TextBox 4">
            <a:hlinkClick r:id="rId3" action="ppaction://hlinksldjump"/>
            <a:extLst>
              <a:ext uri="{FF2B5EF4-FFF2-40B4-BE49-F238E27FC236}">
                <a16:creationId xmlns:a16="http://schemas.microsoft.com/office/drawing/2014/main" id="{331F3BC2-DAAD-464C-84DA-D5550FDB2EC8}"/>
              </a:ext>
            </a:extLst>
          </p:cNvPr>
          <p:cNvSpPr txBox="1"/>
          <p:nvPr/>
        </p:nvSpPr>
        <p:spPr>
          <a:xfrm>
            <a:off x="4664810" y="4102874"/>
            <a:ext cx="9733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b. 18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4232F54E-A9B8-48D8-80E3-9A92F60A9006}"/>
              </a:ext>
            </a:extLst>
          </p:cNvPr>
          <p:cNvSpPr txBox="1"/>
          <p:nvPr/>
        </p:nvSpPr>
        <p:spPr>
          <a:xfrm>
            <a:off x="4636259" y="4942731"/>
            <a:ext cx="9172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c. 19</a:t>
            </a:r>
          </a:p>
        </p:txBody>
      </p:sp>
    </p:spTree>
    <p:extLst>
      <p:ext uri="{BB962C8B-B14F-4D97-AF65-F5344CB8AC3E}">
        <p14:creationId xmlns:p14="http://schemas.microsoft.com/office/powerpoint/2010/main" val="1511286484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E143FEF-0886-47FC-8C3D-0132D5883F43}"/>
              </a:ext>
            </a:extLst>
          </p:cNvPr>
          <p:cNvSpPr txBox="1"/>
          <p:nvPr/>
        </p:nvSpPr>
        <p:spPr>
          <a:xfrm>
            <a:off x="2796056" y="2334161"/>
            <a:ext cx="446628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C3AD6478-3804-433E-97F7-EC05D164F28D}"/>
              </a:ext>
            </a:extLst>
          </p:cNvPr>
          <p:cNvSpPr txBox="1"/>
          <p:nvPr/>
        </p:nvSpPr>
        <p:spPr>
          <a:xfrm>
            <a:off x="2034693" y="4566920"/>
            <a:ext cx="5227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Janda Manatee Solid" panose="02000506000000020004" pitchFamily="2" charset="0"/>
              </a:rPr>
              <a:t>Click Here to Try Again</a:t>
            </a:r>
          </a:p>
        </p:txBody>
      </p:sp>
    </p:spTree>
    <p:extLst>
      <p:ext uri="{BB962C8B-B14F-4D97-AF65-F5344CB8AC3E}">
        <p14:creationId xmlns:p14="http://schemas.microsoft.com/office/powerpoint/2010/main" val="2476042160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C4E9758-674B-44C6-8794-21BB5F12B8CD}"/>
              </a:ext>
            </a:extLst>
          </p:cNvPr>
          <p:cNvSpPr txBox="1"/>
          <p:nvPr/>
        </p:nvSpPr>
        <p:spPr>
          <a:xfrm>
            <a:off x="2124279" y="2439650"/>
            <a:ext cx="596509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Great practice!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28E0DDFF-948D-4187-9325-CC15AF89AF05}"/>
              </a:ext>
            </a:extLst>
          </p:cNvPr>
          <p:cNvSpPr txBox="1"/>
          <p:nvPr/>
        </p:nvSpPr>
        <p:spPr>
          <a:xfrm>
            <a:off x="3182604" y="4271397"/>
            <a:ext cx="39894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Janda Manatee Solid" panose="02000506000000020004" pitchFamily="2" charset="0"/>
              </a:rPr>
              <a:t>Click Here to </a:t>
            </a:r>
          </a:p>
          <a:p>
            <a:pPr algn="ctr"/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Janda Manatee Solid" panose="02000506000000020004" pitchFamily="2" charset="0"/>
              </a:rPr>
              <a:t>Start Over</a:t>
            </a:r>
          </a:p>
        </p:txBody>
      </p:sp>
    </p:spTree>
    <p:extLst>
      <p:ext uri="{BB962C8B-B14F-4D97-AF65-F5344CB8AC3E}">
        <p14:creationId xmlns:p14="http://schemas.microsoft.com/office/powerpoint/2010/main" val="4037947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0B872CC-86F3-46C2-8D17-FA70ABD045A7}"/>
              </a:ext>
            </a:extLst>
          </p:cNvPr>
          <p:cNvSpPr txBox="1"/>
          <p:nvPr/>
        </p:nvSpPr>
        <p:spPr>
          <a:xfrm>
            <a:off x="3140999" y="178816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Find the Sum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3F2237-B3BE-4B9F-B3DA-9EBA6FC498F3}"/>
              </a:ext>
            </a:extLst>
          </p:cNvPr>
          <p:cNvSpPr txBox="1"/>
          <p:nvPr/>
        </p:nvSpPr>
        <p:spPr>
          <a:xfrm>
            <a:off x="4536126" y="2362309"/>
            <a:ext cx="10166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9 + 1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6A089965-4853-41D3-9BA6-F08AE3776DFD}"/>
              </a:ext>
            </a:extLst>
          </p:cNvPr>
          <p:cNvSpPr txBox="1"/>
          <p:nvPr/>
        </p:nvSpPr>
        <p:spPr>
          <a:xfrm>
            <a:off x="4613818" y="3263017"/>
            <a:ext cx="9893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a. 10</a:t>
            </a:r>
          </a:p>
        </p:txBody>
      </p:sp>
      <p:sp>
        <p:nvSpPr>
          <p:cNvPr id="5" name="TextBox 4">
            <a:hlinkClick r:id="rId4" action="ppaction://hlinksldjump"/>
            <a:extLst>
              <a:ext uri="{FF2B5EF4-FFF2-40B4-BE49-F238E27FC236}">
                <a16:creationId xmlns:a16="http://schemas.microsoft.com/office/drawing/2014/main" id="{331F3BC2-DAAD-464C-84DA-D5550FDB2EC8}"/>
              </a:ext>
            </a:extLst>
          </p:cNvPr>
          <p:cNvSpPr txBox="1"/>
          <p:nvPr/>
        </p:nvSpPr>
        <p:spPr>
          <a:xfrm>
            <a:off x="4603453" y="4102874"/>
            <a:ext cx="8707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b. 11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4232F54E-A9B8-48D8-80E3-9A92F60A9006}"/>
              </a:ext>
            </a:extLst>
          </p:cNvPr>
          <p:cNvSpPr txBox="1"/>
          <p:nvPr/>
        </p:nvSpPr>
        <p:spPr>
          <a:xfrm>
            <a:off x="4634711" y="4942731"/>
            <a:ext cx="9412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Janda Snickerdoodle Serif" panose="02000506000000020003" pitchFamily="2" charset="0"/>
              </a:rPr>
              <a:t>c. 12</a:t>
            </a:r>
          </a:p>
        </p:txBody>
      </p:sp>
    </p:spTree>
    <p:extLst>
      <p:ext uri="{BB962C8B-B14F-4D97-AF65-F5344CB8AC3E}">
        <p14:creationId xmlns:p14="http://schemas.microsoft.com/office/powerpoint/2010/main" val="1334282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E143FEF-0886-47FC-8C3D-0132D5883F43}"/>
              </a:ext>
            </a:extLst>
          </p:cNvPr>
          <p:cNvSpPr txBox="1"/>
          <p:nvPr/>
        </p:nvSpPr>
        <p:spPr>
          <a:xfrm>
            <a:off x="2796056" y="2334161"/>
            <a:ext cx="446628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C3AD6478-3804-433E-97F7-EC05D164F28D}"/>
              </a:ext>
            </a:extLst>
          </p:cNvPr>
          <p:cNvSpPr txBox="1"/>
          <p:nvPr/>
        </p:nvSpPr>
        <p:spPr>
          <a:xfrm>
            <a:off x="2034693" y="4566920"/>
            <a:ext cx="5227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Janda Manatee Solid" panose="02000506000000020004" pitchFamily="2" charset="0"/>
              </a:rPr>
              <a:t>Click Here to Try Again</a:t>
            </a:r>
          </a:p>
        </p:txBody>
      </p:sp>
    </p:spTree>
    <p:extLst>
      <p:ext uri="{BB962C8B-B14F-4D97-AF65-F5344CB8AC3E}">
        <p14:creationId xmlns:p14="http://schemas.microsoft.com/office/powerpoint/2010/main" val="2240645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222</TotalTime>
  <Words>867</Words>
  <Application>Microsoft Office PowerPoint</Application>
  <PresentationFormat>Custom</PresentationFormat>
  <Paragraphs>239</Paragraphs>
  <Slides>79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79</vt:i4>
      </vt:variant>
    </vt:vector>
  </HeadingPairs>
  <TitlesOfParts>
    <vt:vector size="85" baseType="lpstr">
      <vt:lpstr>Arial</vt:lpstr>
      <vt:lpstr>Calibri</vt:lpstr>
      <vt:lpstr>Calibri Light</vt:lpstr>
      <vt:lpstr>Janda Manatee Solid</vt:lpstr>
      <vt:lpstr>Janda Snickerdoodle Serif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Henry</dc:creator>
  <cp:lastModifiedBy>Cathy Henry</cp:lastModifiedBy>
  <cp:revision>11</cp:revision>
  <dcterms:created xsi:type="dcterms:W3CDTF">2017-12-01T12:12:30Z</dcterms:created>
  <dcterms:modified xsi:type="dcterms:W3CDTF">2018-01-04T19:43:46Z</dcterms:modified>
</cp:coreProperties>
</file>