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6" r:id="rId16"/>
    <p:sldId id="274" r:id="rId17"/>
    <p:sldId id="275" r:id="rId18"/>
    <p:sldId id="273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5" autoAdjust="0"/>
    <p:restoredTop sz="94660"/>
  </p:normalViewPr>
  <p:slideViewPr>
    <p:cSldViewPr>
      <p:cViewPr varScale="1">
        <p:scale>
          <a:sx n="83" d="100"/>
          <a:sy n="83" d="100"/>
        </p:scale>
        <p:origin x="-154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1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539FB-C407-488E-9808-C03D31234D9B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506C3-5C7F-44BD-865C-D368493E5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34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06C3-5C7F-44BD-865C-D368493E54E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92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11B3-4CAC-4B64-8FF8-936C89EC0172}" type="datetime1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496D-0B36-4700-8D02-5A52D94E5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91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CAA85-D301-452B-9212-226860524EB1}" type="datetime1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496D-0B36-4700-8D02-5A52D94E5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98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3E4A-0582-4C19-86C5-03C395DB05D3}" type="datetime1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496D-0B36-4700-8D02-5A52D94E5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39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6F0-812B-41C8-8904-398FDDD54E52}" type="datetime1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496D-0B36-4700-8D02-5A52D94E5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18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F35F-B865-4FD9-AFCA-082912F4ED0A}" type="datetime1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496D-0B36-4700-8D02-5A52D94E5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56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B6D2-8E69-4A23-BCEB-087C6ED3667E}" type="datetime1">
              <a:rPr lang="en-US" smtClean="0"/>
              <a:t>6/9/2017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496D-0B36-4700-8D02-5A52D94E5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21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9B5A-9839-4AA3-85D4-BA010E5FDFA8}" type="datetime1">
              <a:rPr lang="en-US" smtClean="0"/>
              <a:t>6/9/2017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496D-0B36-4700-8D02-5A52D94E5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2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FCA6-C8BA-4FC7-880A-492F9493E785}" type="datetime1">
              <a:rPr lang="en-US" smtClean="0"/>
              <a:t>6/9/2017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496D-0B36-4700-8D02-5A52D94E5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64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5D59-97A7-4CE8-97A6-8235C549E714}" type="datetime1">
              <a:rPr lang="en-US" smtClean="0"/>
              <a:t>6/9/2017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496D-0B36-4700-8D02-5A52D94E5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89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CA34-2413-4204-978C-ECE1FF498A87}" type="datetime1">
              <a:rPr lang="en-US" smtClean="0"/>
              <a:t>6/9/2017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496D-0B36-4700-8D02-5A52D94E5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1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E57E-43FA-4900-8830-510708A98890}" type="datetime1">
              <a:rPr lang="en-US" smtClean="0"/>
              <a:t>6/9/2017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496D-0B36-4700-8D02-5A52D94E5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98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6D335-BD68-4C10-A39F-90AB3A1CF6A7}" type="datetime1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©www.thecurriculumcorner.com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7496D-0B36-4700-8D02-5A52D94E5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5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0156" y="1828799"/>
            <a:ext cx="4860244" cy="2819401"/>
            <a:chOff x="-5593173" y="3181834"/>
            <a:chExt cx="3607611" cy="2286282"/>
          </a:xfrm>
        </p:grpSpPr>
        <p:sp>
          <p:nvSpPr>
            <p:cNvPr id="5" name="TextBox 4"/>
            <p:cNvSpPr txBox="1"/>
            <p:nvPr/>
          </p:nvSpPr>
          <p:spPr>
            <a:xfrm>
              <a:off x="-5454196" y="3181834"/>
              <a:ext cx="3468634" cy="1572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chemeClr val="bg1"/>
                  </a:solidFill>
                  <a:latin typeface="KG Be Still And Know" panose="02000503000000020004" pitchFamily="2" charset="0"/>
                </a:rPr>
                <a:t>Adding Tens </a:t>
              </a:r>
            </a:p>
            <a:p>
              <a:pPr algn="ctr"/>
              <a:r>
                <a:rPr lang="en-US" sz="6000" dirty="0" smtClean="0">
                  <a:solidFill>
                    <a:schemeClr val="bg1"/>
                  </a:solidFill>
                  <a:latin typeface="KG Be Still And Know" panose="02000503000000020004" pitchFamily="2" charset="0"/>
                </a:rPr>
                <a:t>&amp; Hundreds</a:t>
              </a:r>
              <a:endParaRPr lang="en-US" sz="6000" dirty="0">
                <a:solidFill>
                  <a:schemeClr val="bg1"/>
                </a:solidFill>
                <a:latin typeface="KG Be Still And Know" panose="02000503000000020004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5593173" y="4894084"/>
              <a:ext cx="3581400" cy="574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rgbClr val="FFC000"/>
                  </a:solidFill>
                  <a:latin typeface="KG Dancing on the Rooftop" panose="02000506000000020004" pitchFamily="2" charset="0"/>
                  <a:hlinkClick r:id="rId2" action="ppaction://hlinksldjump"/>
                </a:rPr>
                <a:t>Click Here to Start!</a:t>
              </a:r>
              <a:endParaRPr lang="en-US" sz="4000" dirty="0">
                <a:solidFill>
                  <a:srgbClr val="FFC000"/>
                </a:solidFill>
                <a:latin typeface="KG Dancing on the Rooftop" panose="02000506000000020004" pitchFamily="2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8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>
                <a:solidFill>
                  <a:srgbClr val="00B050"/>
                </a:solidFill>
                <a:latin typeface="KG Dancing on the Rooftop" panose="02000506000000020004" pitchFamily="2" charset="0"/>
                <a:hlinkClick r:id="rId2" action="ppaction://hlinksldjump"/>
              </a:rPr>
              <a:t>K</a:t>
            </a:r>
            <a:r>
              <a:rPr lang="en-US" sz="88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2" action="ppaction://hlinksldjump"/>
              </a:rPr>
              <a:t>eep up the </a:t>
            </a:r>
            <a:br>
              <a:rPr lang="en-US" sz="88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2" action="ppaction://hlinksldjump"/>
              </a:rPr>
            </a:br>
            <a:r>
              <a:rPr lang="en-US" sz="88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2" action="ppaction://hlinksldjump"/>
              </a:rPr>
              <a:t>GREAT Work!</a:t>
            </a:r>
            <a:endParaRPr lang="en-US" sz="8800" dirty="0">
              <a:solidFill>
                <a:srgbClr val="00B050"/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18 + 50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2636837"/>
            <a:ext cx="1981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2" action="ppaction://hlinksldjump"/>
              </a:rPr>
              <a:t>A.    60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2" action="ppaction://hlinksldjump"/>
              </a:rPr>
              <a:t>B.    58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3" action="ppaction://hlinksldjump"/>
              </a:rPr>
              <a:t>C.    68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2" action="ppaction://hlinksldjump"/>
              </a:rPr>
              <a:t>D.    23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9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hlinkClick r:id="rId2" action="ppaction://hlinksldjump"/>
              </a:rPr>
              <a:t>Try Again!</a:t>
            </a:r>
            <a:endParaRPr lang="en-US" sz="6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6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2" action="ppaction://hlinksldjump"/>
              </a:rPr>
              <a:t>You are a </a:t>
            </a:r>
            <a:br>
              <a:rPr lang="en-US" sz="88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2" action="ppaction://hlinksldjump"/>
              </a:rPr>
            </a:br>
            <a:r>
              <a:rPr lang="en-US" sz="8800" dirty="0" err="1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2" action="ppaction://hlinksldjump"/>
              </a:rPr>
              <a:t>StratoSTAR</a:t>
            </a:r>
            <a:r>
              <a:rPr lang="en-US" sz="88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2" action="ppaction://hlinksldjump"/>
              </a:rPr>
              <a:t>!</a:t>
            </a:r>
            <a:endParaRPr lang="en-US" sz="8800" dirty="0">
              <a:solidFill>
                <a:srgbClr val="00B050"/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8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33 + 40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2636837"/>
            <a:ext cx="1981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2" action="ppaction://hlinksldjump"/>
              </a:rPr>
              <a:t>A.    37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3" action="ppaction://hlinksldjump"/>
              </a:rPr>
              <a:t>B.    73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2" action="ppaction://hlinksldjump"/>
              </a:rPr>
              <a:t>C.    77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2" action="ppaction://hlinksldjump"/>
              </a:rPr>
              <a:t>D.    63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1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hlinkClick r:id="rId2" action="ppaction://hlinksldjump"/>
              </a:rPr>
              <a:t>Try Again!</a:t>
            </a:r>
            <a:endParaRPr lang="en-US" sz="6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5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2" action="ppaction://hlinksldjump"/>
              </a:rPr>
              <a:t>Cosmically </a:t>
            </a:r>
            <a:br>
              <a:rPr lang="en-US" sz="88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2" action="ppaction://hlinksldjump"/>
              </a:rPr>
            </a:br>
            <a:r>
              <a:rPr lang="en-US" sz="88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2" action="ppaction://hlinksldjump"/>
              </a:rPr>
              <a:t>Correct!</a:t>
            </a:r>
            <a:endParaRPr lang="en-US" sz="8800" dirty="0">
              <a:solidFill>
                <a:srgbClr val="00B050"/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0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60 + 14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2636837"/>
            <a:ext cx="1981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2" action="ppaction://hlinksldjump"/>
              </a:rPr>
              <a:t>A.    64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3" action="ppaction://hlinksldjump"/>
              </a:rPr>
              <a:t>B.    74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2" action="ppaction://hlinksldjump"/>
              </a:rPr>
              <a:t>C.    65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2" action="ppaction://hlinksldjump"/>
              </a:rPr>
              <a:t>D.    47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9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hlinkClick r:id="rId2" action="ppaction://hlinksldjump"/>
              </a:rPr>
              <a:t>Try Again!</a:t>
            </a:r>
            <a:endParaRPr lang="en-US" sz="6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2" action="ppaction://hlinksldjump"/>
              </a:rPr>
              <a:t>You are </a:t>
            </a:r>
            <a:br>
              <a:rPr lang="en-US" sz="88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2" action="ppaction://hlinksldjump"/>
              </a:rPr>
            </a:br>
            <a:r>
              <a:rPr lang="en-US" sz="88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2" action="ppaction://hlinksldjump"/>
              </a:rPr>
              <a:t>SOARING High!</a:t>
            </a:r>
            <a:endParaRPr lang="en-US" sz="8800" dirty="0">
              <a:solidFill>
                <a:srgbClr val="00B050"/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9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38" y="1676400"/>
            <a:ext cx="67437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46 + 10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2667000"/>
            <a:ext cx="1981200" cy="4525963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  <a:hlinkClick r:id="rId2" action="ppaction://hlinksldjump"/>
              </a:rPr>
              <a:t>A.    </a:t>
            </a:r>
            <a:r>
              <a:rPr lang="en-US" dirty="0">
                <a:solidFill>
                  <a:srgbClr val="FFC000"/>
                </a:solidFill>
                <a:hlinkClick r:id="rId2" action="ppaction://hlinksldjump"/>
              </a:rPr>
              <a:t>3</a:t>
            </a:r>
            <a:r>
              <a:rPr lang="en-US" dirty="0" smtClean="0">
                <a:solidFill>
                  <a:srgbClr val="FFC000"/>
                </a:solidFill>
                <a:hlinkClick r:id="rId2" action="ppaction://hlinksldjump"/>
              </a:rPr>
              <a:t>6</a:t>
            </a:r>
            <a:endParaRPr lang="en-US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  <a:hlinkClick r:id="rId2" action="ppaction://hlinksldjump"/>
              </a:rPr>
              <a:t>B.    62</a:t>
            </a:r>
            <a:endParaRPr lang="en-US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  <a:hlinkClick r:id="rId3" action="ppaction://hlinksldjump"/>
              </a:rPr>
              <a:t>C.    56</a:t>
            </a:r>
            <a:endParaRPr lang="en-US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  <a:hlinkClick r:id="rId2" action="ppaction://hlinksldjump"/>
              </a:rPr>
              <a:t>D.    66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1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70 + 27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2636837"/>
            <a:ext cx="1981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2" action="ppaction://hlinksldjump"/>
              </a:rPr>
              <a:t>A.    97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3" action="ppaction://hlinksldjump"/>
              </a:rPr>
              <a:t>B.    79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3" action="ppaction://hlinksldjump"/>
              </a:rPr>
              <a:t>C.    90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3" action="ppaction://hlinksldjump"/>
              </a:rPr>
              <a:t>D.    94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3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hlinkClick r:id="rId2" action="ppaction://hlinksldjump"/>
              </a:rPr>
              <a:t>Try Again!</a:t>
            </a:r>
            <a:endParaRPr lang="en-US" sz="6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>
                <a:solidFill>
                  <a:srgbClr val="00B050"/>
                </a:solidFill>
                <a:latin typeface="KG Dancing on the Rooftop" panose="02000506000000020004" pitchFamily="2" charset="0"/>
                <a:hlinkClick r:id="rId2" action="ppaction://hlinksldjump"/>
              </a:rPr>
              <a:t>R</a:t>
            </a:r>
            <a:r>
              <a:rPr lang="en-US" sz="88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2" action="ppaction://hlinksldjump"/>
              </a:rPr>
              <a:t>ight On</a:t>
            </a:r>
            <a:br>
              <a:rPr lang="en-US" sz="88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2" action="ppaction://hlinksldjump"/>
              </a:rPr>
            </a:br>
            <a:r>
              <a:rPr lang="en-US" sz="88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2" action="ppaction://hlinksldjump"/>
              </a:rPr>
              <a:t>Rocket Launcher!</a:t>
            </a:r>
            <a:endParaRPr lang="en-US" sz="8800" dirty="0">
              <a:solidFill>
                <a:srgbClr val="00B050"/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8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80 + 11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2636837"/>
            <a:ext cx="1981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2" action="ppaction://hlinksldjump"/>
              </a:rPr>
              <a:t>A.     90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2" action="ppaction://hlinksldjump"/>
              </a:rPr>
              <a:t>B.     82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3" action="ppaction://hlinksldjump"/>
              </a:rPr>
              <a:t>C.     91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2" action="ppaction://hlinksldjump"/>
              </a:rPr>
              <a:t>D.     101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3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hlinkClick r:id="rId2" action="ppaction://hlinksldjump"/>
              </a:rPr>
              <a:t>Try Again!</a:t>
            </a:r>
            <a:endParaRPr lang="en-US" sz="6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8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2" action="ppaction://hlinksldjump"/>
              </a:rPr>
              <a:t>Absolutely, </a:t>
            </a:r>
            <a:br>
              <a:rPr lang="en-US" sz="88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2" action="ppaction://hlinksldjump"/>
              </a:rPr>
            </a:br>
            <a:r>
              <a:rPr lang="en-US" sz="88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2" action="ppaction://hlinksldjump"/>
              </a:rPr>
              <a:t>Astronaut!</a:t>
            </a:r>
            <a:endParaRPr lang="en-US" sz="8800" dirty="0">
              <a:solidFill>
                <a:srgbClr val="00B050"/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9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242 + 600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2636837"/>
            <a:ext cx="1981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2" action="ppaction://hlinksldjump"/>
              </a:rPr>
              <a:t>A.     282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3" action="ppaction://hlinksldjump"/>
              </a:rPr>
              <a:t>B.     842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2" action="ppaction://hlinksldjump"/>
              </a:rPr>
              <a:t>C.     642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2" action="ppaction://hlinksldjump"/>
              </a:rPr>
              <a:t>D.     824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hlinkClick r:id="rId2" action="ppaction://hlinksldjump"/>
              </a:rPr>
              <a:t>Try Again!</a:t>
            </a:r>
            <a:endParaRPr lang="en-US" sz="6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0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6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2" action="ppaction://hlinksldjump"/>
              </a:rPr>
              <a:t>Your Star is Twinkling Bright!</a:t>
            </a:r>
            <a:endParaRPr lang="en-US" sz="8600" dirty="0">
              <a:solidFill>
                <a:srgbClr val="00B050"/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5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400 + 307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636837"/>
            <a:ext cx="1981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3" action="ppaction://hlinksldjump"/>
              </a:rPr>
              <a:t>A.     707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4" action="ppaction://hlinksldjump"/>
              </a:rPr>
              <a:t>B.     777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4" action="ppaction://hlinksldjump"/>
              </a:rPr>
              <a:t>C.     437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4" action="ppaction://hlinksldjump"/>
              </a:rPr>
              <a:t>D.     737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6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hlinkClick r:id="rId2" action="ppaction://hlinksldjump"/>
              </a:rPr>
              <a:t>Try Again!</a:t>
            </a:r>
            <a:endParaRPr lang="en-US" sz="6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7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hlinkClick r:id="rId2" action="ppaction://hlinksldjump"/>
              </a:rPr>
              <a:t>Try Again!</a:t>
            </a:r>
            <a:endParaRPr lang="en-US" sz="6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2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6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2" action="ppaction://hlinksldjump"/>
              </a:rPr>
              <a:t>Way to Reach </a:t>
            </a:r>
            <a:br>
              <a:rPr lang="en-US" sz="86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2" action="ppaction://hlinksldjump"/>
              </a:rPr>
            </a:br>
            <a:r>
              <a:rPr lang="en-US" sz="86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2" action="ppaction://hlinksldjump"/>
              </a:rPr>
              <a:t>for the Stars!</a:t>
            </a:r>
            <a:endParaRPr lang="en-US" sz="8600" dirty="0">
              <a:solidFill>
                <a:srgbClr val="00B050"/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2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199 + 800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2636837"/>
            <a:ext cx="1981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2" action="ppaction://hlinksldjump"/>
              </a:rPr>
              <a:t>A.     899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3" action="ppaction://hlinksldjump"/>
              </a:rPr>
              <a:t>B.     999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2" action="ppaction://hlinksldjump"/>
              </a:rPr>
              <a:t>C.     197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2" action="ppaction://hlinksldjump"/>
              </a:rPr>
              <a:t>D.     989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9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hlinkClick r:id="rId2" action="ppaction://hlinksldjump"/>
              </a:rPr>
              <a:t>Try Again!</a:t>
            </a:r>
            <a:endParaRPr lang="en-US" sz="6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err="1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2" action="ppaction://hlinksldjump"/>
              </a:rPr>
              <a:t>SPACEtastic</a:t>
            </a:r>
            <a:r>
              <a:rPr lang="en-US" sz="88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2" action="ppaction://hlinksldjump"/>
              </a:rPr>
              <a:t>!</a:t>
            </a:r>
            <a:endParaRPr lang="en-US" sz="8800" dirty="0">
              <a:solidFill>
                <a:srgbClr val="00B050"/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7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100 + 717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2636837"/>
            <a:ext cx="1981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2" action="ppaction://hlinksldjump"/>
              </a:rPr>
              <a:t>A.     </a:t>
            </a:r>
            <a:r>
              <a:rPr lang="en-US" dirty="0">
                <a:solidFill>
                  <a:srgbClr val="00B050"/>
                </a:solidFill>
                <a:hlinkClick r:id="rId2" action="ppaction://hlinksldjump"/>
              </a:rPr>
              <a:t>8</a:t>
            </a:r>
            <a:r>
              <a:rPr lang="en-US" dirty="0" smtClean="0">
                <a:solidFill>
                  <a:srgbClr val="00B050"/>
                </a:solidFill>
                <a:hlinkClick r:id="rId2" action="ppaction://hlinksldjump"/>
              </a:rPr>
              <a:t>17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3" action="ppaction://hlinksldjump"/>
              </a:rPr>
              <a:t>B.     810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3" action="ppaction://hlinksldjump"/>
              </a:rPr>
              <a:t>C.     727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3" action="ppaction://hlinksldjump"/>
              </a:rPr>
              <a:t>D.     718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4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hlinkClick r:id="rId2" action="ppaction://hlinksldjump"/>
              </a:rPr>
              <a:t>Try Again!</a:t>
            </a:r>
            <a:endParaRPr lang="en-US" sz="6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2" action="ppaction://hlinksldjump"/>
              </a:rPr>
              <a:t>Astronomically</a:t>
            </a:r>
            <a:br>
              <a:rPr lang="en-US" sz="88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2" action="ppaction://hlinksldjump"/>
              </a:rPr>
            </a:br>
            <a:r>
              <a:rPr lang="en-US" sz="88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2" action="ppaction://hlinksldjump"/>
              </a:rPr>
              <a:t>Amazing!</a:t>
            </a:r>
            <a:endParaRPr lang="en-US" sz="8800" dirty="0">
              <a:solidFill>
                <a:srgbClr val="00B050"/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4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555 + 300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636837"/>
            <a:ext cx="1981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2" action="ppaction://hlinksldjump"/>
              </a:rPr>
              <a:t>A.      585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2" action="ppaction://hlinksldjump"/>
              </a:rPr>
              <a:t>B.      850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3" action="ppaction://hlinksldjump"/>
              </a:rPr>
              <a:t>C.      855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2" action="ppaction://hlinksldjump"/>
              </a:rPr>
              <a:t>D.      755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4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hlinkClick r:id="rId2" action="ppaction://hlinksldjump"/>
              </a:rPr>
              <a:t>Try Again!</a:t>
            </a:r>
            <a:endParaRPr lang="en-US" sz="6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7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2" action="ppaction://hlinksldjump"/>
              </a:rPr>
              <a:t>Way to </a:t>
            </a:r>
            <a:br>
              <a:rPr lang="en-US" sz="88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2" action="ppaction://hlinksldjump"/>
              </a:rPr>
            </a:br>
            <a:r>
              <a:rPr lang="en-US" sz="88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2" action="ppaction://hlinksldjump"/>
              </a:rPr>
              <a:t>Take Off!</a:t>
            </a:r>
            <a:endParaRPr lang="en-US" sz="8800" dirty="0">
              <a:solidFill>
                <a:srgbClr val="00B050"/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err="1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2" action="ppaction://hlinksldjump"/>
              </a:rPr>
              <a:t>Kaboom</a:t>
            </a:r>
            <a:r>
              <a:rPr lang="en-US" sz="88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2" action="ppaction://hlinksldjump"/>
              </a:rPr>
              <a:t>! </a:t>
            </a:r>
            <a:br>
              <a:rPr lang="en-US" sz="88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2" action="ppaction://hlinksldjump"/>
              </a:rPr>
            </a:br>
            <a:r>
              <a:rPr lang="en-US" sz="88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2" action="ppaction://hlinksldjump"/>
              </a:rPr>
              <a:t>Correct!</a:t>
            </a:r>
            <a:endParaRPr lang="en-US" sz="8800" dirty="0">
              <a:solidFill>
                <a:srgbClr val="00B050"/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500 + 486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2636837"/>
            <a:ext cx="1981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2" action="ppaction://hlinksldjump"/>
              </a:rPr>
              <a:t>A.      980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2" action="ppaction://hlinksldjump"/>
              </a:rPr>
              <a:t>B.      886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2" action="ppaction://hlinksldjump"/>
              </a:rPr>
              <a:t>C.      906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3" action="ppaction://hlinksldjump"/>
              </a:rPr>
              <a:t>D.      986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8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hlinkClick r:id="rId2" action="ppaction://hlinksldjump"/>
              </a:rPr>
              <a:t>Try Again!</a:t>
            </a:r>
            <a:endParaRPr lang="en-US" sz="6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1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2" action="ppaction://hlinksldjump"/>
              </a:rPr>
              <a:t>Way to </a:t>
            </a:r>
            <a:br>
              <a:rPr lang="en-US" sz="88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2" action="ppaction://hlinksldjump"/>
              </a:rPr>
            </a:br>
            <a:r>
              <a:rPr lang="en-US" sz="88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2" action="ppaction://hlinksldjump"/>
              </a:rPr>
              <a:t>shine bright!</a:t>
            </a:r>
            <a:endParaRPr lang="en-US" sz="8800" dirty="0">
              <a:solidFill>
                <a:srgbClr val="00B050"/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1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140 + 700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636837"/>
            <a:ext cx="1981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2" action="ppaction://hlinksldjump"/>
              </a:rPr>
              <a:t>A.      740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3" action="ppaction://hlinksldjump"/>
              </a:rPr>
              <a:t>B.      840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2" action="ppaction://hlinksldjump"/>
              </a:rPr>
              <a:t>C.      470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2" action="ppaction://hlinksldjump"/>
              </a:rPr>
              <a:t>D.      140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hlinkClick r:id="rId2" action="ppaction://hlinksldjump"/>
              </a:rPr>
              <a:t>Try Again!</a:t>
            </a:r>
            <a:endParaRPr lang="en-US" sz="6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6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2" action="ppaction://hlinksldjump"/>
              </a:rPr>
              <a:t>Out of this </a:t>
            </a:r>
            <a:br>
              <a:rPr lang="en-US" sz="88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2" action="ppaction://hlinksldjump"/>
              </a:rPr>
            </a:br>
            <a:r>
              <a:rPr lang="en-US" sz="88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2" action="ppaction://hlinksldjump"/>
              </a:rPr>
              <a:t>World!</a:t>
            </a:r>
            <a:endParaRPr lang="en-US" sz="8800" dirty="0">
              <a:solidFill>
                <a:srgbClr val="00B050"/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19400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2" action="ppaction://hlinksldjump"/>
              </a:rPr>
              <a:t>You are a</a:t>
            </a:r>
            <a:br>
              <a:rPr lang="en-US" sz="66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2" action="ppaction://hlinksldjump"/>
              </a:rPr>
            </a:br>
            <a:r>
              <a:rPr lang="en-US" sz="66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2" action="ppaction://hlinksldjump"/>
              </a:rPr>
              <a:t>Mathematic </a:t>
            </a:r>
            <a:br>
              <a:rPr lang="en-US" sz="66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2" action="ppaction://hlinksldjump"/>
              </a:rPr>
            </a:br>
            <a:r>
              <a:rPr lang="en-US" sz="66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2" action="ppaction://hlinksldjump"/>
              </a:rPr>
              <a:t>SHOOTING </a:t>
            </a:r>
            <a:br>
              <a:rPr lang="en-US" sz="66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2" action="ppaction://hlinksldjump"/>
              </a:rPr>
            </a:br>
            <a:r>
              <a:rPr lang="en-US" sz="66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2" action="ppaction://hlinksldjump"/>
              </a:rPr>
              <a:t>STAR!!!!!</a:t>
            </a:r>
            <a:endParaRPr lang="en-US" sz="6600" dirty="0">
              <a:solidFill>
                <a:srgbClr val="00B050"/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4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23 + 20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2636837"/>
            <a:ext cx="1981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2" action="ppaction://hlinksldjump"/>
              </a:rPr>
              <a:t>A.    43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3" action="ppaction://hlinksldjump"/>
              </a:rPr>
              <a:t>B.    40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3" action="ppaction://hlinksldjump"/>
              </a:rPr>
              <a:t>C.    </a:t>
            </a:r>
            <a:r>
              <a:rPr lang="en-US" dirty="0">
                <a:solidFill>
                  <a:srgbClr val="00B050"/>
                </a:solidFill>
                <a:hlinkClick r:id="rId3" action="ppaction://hlinksldjump"/>
              </a:rPr>
              <a:t>5</a:t>
            </a:r>
            <a:r>
              <a:rPr lang="en-US" dirty="0" smtClean="0">
                <a:solidFill>
                  <a:srgbClr val="00B050"/>
                </a:solidFill>
                <a:hlinkClick r:id="rId3" action="ppaction://hlinksldjump"/>
              </a:rPr>
              <a:t>3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3" action="ppaction://hlinksldjump"/>
              </a:rPr>
              <a:t>D.    34</a:t>
            </a: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7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hlinkClick r:id="rId2" action="ppaction://hlinksldjump"/>
              </a:rPr>
              <a:t>Try Again!</a:t>
            </a:r>
            <a:endParaRPr lang="en-US" sz="6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4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2" action="ppaction://hlinksldjump"/>
              </a:rPr>
              <a:t>You’re on </a:t>
            </a:r>
            <a:br>
              <a:rPr lang="en-US" sz="88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2" action="ppaction://hlinksldjump"/>
              </a:rPr>
            </a:br>
            <a:r>
              <a:rPr lang="en-US" sz="88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2" action="ppaction://hlinksldjump"/>
              </a:rPr>
              <a:t>Your Way!</a:t>
            </a:r>
            <a:endParaRPr lang="en-US" sz="8800" dirty="0">
              <a:solidFill>
                <a:srgbClr val="00B050"/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6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  <a:r>
              <a:rPr lang="en-US" dirty="0" smtClean="0">
                <a:solidFill>
                  <a:schemeClr val="bg1"/>
                </a:solidFill>
              </a:rPr>
              <a:t>5 + </a:t>
            </a:r>
            <a:r>
              <a:rPr lang="en-US" dirty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2636837"/>
            <a:ext cx="1981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2" action="ppaction://hlinksldjump"/>
              </a:rPr>
              <a:t>A.    90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2" action="ppaction://hlinksldjump"/>
              </a:rPr>
              <a:t>B.    85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2" action="ppaction://hlinksldjump"/>
              </a:rPr>
              <a:t>C.    68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3" action="ppaction://hlinksldjump"/>
              </a:rPr>
              <a:t>D.    95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4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hlinkClick r:id="rId2" action="ppaction://hlinksldjump"/>
              </a:rPr>
              <a:t>Try Again!</a:t>
            </a:r>
            <a:endParaRPr lang="en-US" sz="6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0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1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413</Words>
  <Application>Microsoft Office PowerPoint</Application>
  <PresentationFormat>On-screen Show (4:3)</PresentationFormat>
  <Paragraphs>157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PowerPoint Presentation</vt:lpstr>
      <vt:lpstr>46 + 10</vt:lpstr>
      <vt:lpstr>Try Again!</vt:lpstr>
      <vt:lpstr>Way to  Take Off!</vt:lpstr>
      <vt:lpstr>23 + 20</vt:lpstr>
      <vt:lpstr>Try Again!</vt:lpstr>
      <vt:lpstr>You’re on  Your Way!</vt:lpstr>
      <vt:lpstr>65 + 30</vt:lpstr>
      <vt:lpstr>Try Again!</vt:lpstr>
      <vt:lpstr>Keep up the  GREAT Work!</vt:lpstr>
      <vt:lpstr>18 + 50</vt:lpstr>
      <vt:lpstr>Try Again!</vt:lpstr>
      <vt:lpstr>You are a  StratoSTAR!</vt:lpstr>
      <vt:lpstr>33 + 40</vt:lpstr>
      <vt:lpstr>Try Again!</vt:lpstr>
      <vt:lpstr>Cosmically  Correct!</vt:lpstr>
      <vt:lpstr>60 + 14</vt:lpstr>
      <vt:lpstr>Try Again!</vt:lpstr>
      <vt:lpstr>You are  SOARING High!</vt:lpstr>
      <vt:lpstr>70 + 27</vt:lpstr>
      <vt:lpstr>Try Again!</vt:lpstr>
      <vt:lpstr>Right On Rocket Launcher!</vt:lpstr>
      <vt:lpstr>80 + 11</vt:lpstr>
      <vt:lpstr>Try Again!</vt:lpstr>
      <vt:lpstr>Absolutely,  Astronaut!</vt:lpstr>
      <vt:lpstr>242 + 600</vt:lpstr>
      <vt:lpstr>Try Again!</vt:lpstr>
      <vt:lpstr>Your Star is Twinkling Bright!</vt:lpstr>
      <vt:lpstr>400 + 307</vt:lpstr>
      <vt:lpstr>Try Again!</vt:lpstr>
      <vt:lpstr>Way to Reach  for the Stars!</vt:lpstr>
      <vt:lpstr>199 + 800</vt:lpstr>
      <vt:lpstr>Try Again!</vt:lpstr>
      <vt:lpstr>SPACEtastic!</vt:lpstr>
      <vt:lpstr>100 + 717</vt:lpstr>
      <vt:lpstr>Try Again!</vt:lpstr>
      <vt:lpstr>Astronomically Amazing!</vt:lpstr>
      <vt:lpstr>555 + 300</vt:lpstr>
      <vt:lpstr>Try Again!</vt:lpstr>
      <vt:lpstr>Kaboom!  Correct!</vt:lpstr>
      <vt:lpstr>500 + 486</vt:lpstr>
      <vt:lpstr>Try Again!</vt:lpstr>
      <vt:lpstr>Way to  shine bright!</vt:lpstr>
      <vt:lpstr>140 + 700</vt:lpstr>
      <vt:lpstr>Try Again!</vt:lpstr>
      <vt:lpstr>Out of this  World!</vt:lpstr>
      <vt:lpstr>You are a Mathematic  SHOOTING  STAR!!!!!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71</cp:revision>
  <dcterms:created xsi:type="dcterms:W3CDTF">2017-05-24T13:21:44Z</dcterms:created>
  <dcterms:modified xsi:type="dcterms:W3CDTF">2017-06-09T14:55:04Z</dcterms:modified>
</cp:coreProperties>
</file>