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0" r:id="rId4"/>
    <p:sldId id="290" r:id="rId5"/>
    <p:sldId id="263" r:id="rId6"/>
    <p:sldId id="291" r:id="rId7"/>
    <p:sldId id="292" r:id="rId8"/>
    <p:sldId id="271" r:id="rId9"/>
    <p:sldId id="296" r:id="rId10"/>
    <p:sldId id="297" r:id="rId11"/>
    <p:sldId id="264" r:id="rId12"/>
    <p:sldId id="294" r:id="rId13"/>
    <p:sldId id="295" r:id="rId14"/>
    <p:sldId id="266" r:id="rId15"/>
    <p:sldId id="298" r:id="rId16"/>
    <p:sldId id="299" r:id="rId17"/>
    <p:sldId id="288" r:id="rId18"/>
    <p:sldId id="302" r:id="rId19"/>
    <p:sldId id="303" r:id="rId20"/>
    <p:sldId id="272" r:id="rId21"/>
    <p:sldId id="304" r:id="rId22"/>
    <p:sldId id="305" r:id="rId23"/>
    <p:sldId id="269" r:id="rId24"/>
    <p:sldId id="300" r:id="rId25"/>
    <p:sldId id="301" r:id="rId26"/>
    <p:sldId id="280" r:id="rId27"/>
    <p:sldId id="306" r:id="rId28"/>
    <p:sldId id="307" r:id="rId29"/>
    <p:sldId id="286" r:id="rId30"/>
    <p:sldId id="308" r:id="rId31"/>
    <p:sldId id="309" r:id="rId32"/>
    <p:sldId id="267" r:id="rId33"/>
    <p:sldId id="312" r:id="rId34"/>
    <p:sldId id="313" r:id="rId35"/>
    <p:sldId id="282" r:id="rId36"/>
    <p:sldId id="314" r:id="rId37"/>
    <p:sldId id="315" r:id="rId38"/>
    <p:sldId id="274" r:id="rId39"/>
    <p:sldId id="310" r:id="rId40"/>
    <p:sldId id="311" r:id="rId41"/>
    <p:sldId id="275" r:id="rId42"/>
    <p:sldId id="316" r:id="rId43"/>
    <p:sldId id="317" r:id="rId44"/>
    <p:sldId id="284" r:id="rId45"/>
    <p:sldId id="318" r:id="rId46"/>
    <p:sldId id="319" r:id="rId47"/>
    <p:sldId id="277" r:id="rId48"/>
    <p:sldId id="320" r:id="rId49"/>
    <p:sldId id="321" r:id="rId50"/>
    <p:sldId id="270" r:id="rId51"/>
    <p:sldId id="325" r:id="rId52"/>
    <p:sldId id="324" r:id="rId53"/>
    <p:sldId id="279" r:id="rId54"/>
    <p:sldId id="345" r:id="rId55"/>
    <p:sldId id="326" r:id="rId56"/>
    <p:sldId id="278" r:id="rId57"/>
    <p:sldId id="322" r:id="rId58"/>
    <p:sldId id="323" r:id="rId59"/>
    <p:sldId id="281" r:id="rId60"/>
    <p:sldId id="329" r:id="rId61"/>
    <p:sldId id="330" r:id="rId62"/>
    <p:sldId id="273" r:id="rId63"/>
    <p:sldId id="327" r:id="rId64"/>
    <p:sldId id="328" r:id="rId65"/>
    <p:sldId id="283" r:id="rId66"/>
    <p:sldId id="331" r:id="rId67"/>
    <p:sldId id="332" r:id="rId68"/>
    <p:sldId id="276" r:id="rId69"/>
    <p:sldId id="337" r:id="rId70"/>
    <p:sldId id="338" r:id="rId71"/>
    <p:sldId id="285" r:id="rId72"/>
    <p:sldId id="335" r:id="rId73"/>
    <p:sldId id="336" r:id="rId74"/>
    <p:sldId id="265" r:id="rId75"/>
    <p:sldId id="333" r:id="rId76"/>
    <p:sldId id="334" r:id="rId77"/>
    <p:sldId id="287" r:id="rId78"/>
    <p:sldId id="339" r:id="rId79"/>
    <p:sldId id="340" r:id="rId80"/>
    <p:sldId id="268" r:id="rId81"/>
    <p:sldId id="341" r:id="rId82"/>
    <p:sldId id="342" r:id="rId83"/>
    <p:sldId id="289" r:id="rId84"/>
    <p:sldId id="343" r:id="rId85"/>
    <p:sldId id="344" r:id="rId86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3" d="100"/>
          <a:sy n="73" d="100"/>
        </p:scale>
        <p:origin x="148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9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628A-9783-4CEA-A9C5-E8D75C0AFC5E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CAEF-86DD-4CED-A448-A5A63D665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29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628A-9783-4CEA-A9C5-E8D75C0AFC5E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CAEF-86DD-4CED-A448-A5A63D665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5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628A-9783-4CEA-A9C5-E8D75C0AFC5E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CAEF-86DD-4CED-A448-A5A63D665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44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628A-9783-4CEA-A9C5-E8D75C0AFC5E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CAEF-86DD-4CED-A448-A5A63D665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3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628A-9783-4CEA-A9C5-E8D75C0AFC5E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CAEF-86DD-4CED-A448-A5A63D665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3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628A-9783-4CEA-A9C5-E8D75C0AFC5E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CAEF-86DD-4CED-A448-A5A63D665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4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628A-9783-4CEA-A9C5-E8D75C0AFC5E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CAEF-86DD-4CED-A448-A5A63D665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74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628A-9783-4CEA-A9C5-E8D75C0AFC5E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CAEF-86DD-4CED-A448-A5A63D665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78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628A-9783-4CEA-A9C5-E8D75C0AFC5E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CAEF-86DD-4CED-A448-A5A63D665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81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628A-9783-4CEA-A9C5-E8D75C0AFC5E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CAEF-86DD-4CED-A448-A5A63D665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411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628A-9783-4CEA-A9C5-E8D75C0AFC5E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CAEF-86DD-4CED-A448-A5A63D665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33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C628A-9783-4CEA-A9C5-E8D75C0AFC5E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CCAEF-86DD-4CED-A448-A5A63D665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69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9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6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6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4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6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0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7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7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3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7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" Target="slide7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" Target="slide7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5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slide" Target="slide7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slide" Target="slide7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slide" Target="slide7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8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" Target="slide7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slide" Target="slide8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0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slide" Target="slide8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8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slide" Target="slide8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slide" Target="slide8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slide" Target="slide8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85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slide" Target="slide8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1421240" y="2653017"/>
            <a:ext cx="6803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Subtraction Practice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1719072" y="1445988"/>
            <a:ext cx="59775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0070C0"/>
                </a:solidFill>
                <a:latin typeface="KG First Time In Forever" panose="02000506000000020003" pitchFamily="2" charset="0"/>
              </a:rPr>
              <a:t>Arctic Animals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258678-D3CE-4F87-9ABC-8DC298A58511}"/>
              </a:ext>
            </a:extLst>
          </p:cNvPr>
          <p:cNvSpPr txBox="1"/>
          <p:nvPr/>
        </p:nvSpPr>
        <p:spPr>
          <a:xfrm>
            <a:off x="2615185" y="3290659"/>
            <a:ext cx="38561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PowerPoint Game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272DEE5-9FD1-4FA3-8307-238BAD555A7B}"/>
              </a:ext>
            </a:extLst>
          </p:cNvPr>
          <p:cNvSpPr txBox="1"/>
          <p:nvPr/>
        </p:nvSpPr>
        <p:spPr>
          <a:xfrm>
            <a:off x="2212848" y="3914130"/>
            <a:ext cx="38561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KG Behind These Hazel Eyes" panose="02000506000000020004" pitchFamily="2" charset="0"/>
              </a:rPr>
              <a:t>created by</a:t>
            </a:r>
          </a:p>
          <a:p>
            <a:pPr algn="ctr"/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KG Behind These Hazel Eyes" panose="02000506000000020004" pitchFamily="2" charset="0"/>
              </a:rPr>
              <a:t>The Curriculum Corner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4140926" y="7426723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88826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697881" y="2090422"/>
            <a:ext cx="73260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rgbClr val="0070C0"/>
                </a:solidFill>
                <a:latin typeface="KG First Time In Forever" panose="02000506000000020003" pitchFamily="2" charset="0"/>
              </a:rPr>
              <a:t>Good thinking!</a:t>
            </a:r>
          </a:p>
        </p:txBody>
      </p:sp>
      <p:sp>
        <p:nvSpPr>
          <p:cNvPr id="16" name="TextBox 15">
            <a:hlinkClick r:id="rId3" action="ppaction://hlinksldjump"/>
            <a:extLst>
              <a:ext uri="{FF2B5EF4-FFF2-40B4-BE49-F238E27FC236}">
                <a16:creationId xmlns:a16="http://schemas.microsoft.com/office/drawing/2014/main" id="{53258678-D3CE-4F87-9ABC-8DC298A58511}"/>
              </a:ext>
            </a:extLst>
          </p:cNvPr>
          <p:cNvSpPr txBox="1"/>
          <p:nvPr/>
        </p:nvSpPr>
        <p:spPr>
          <a:xfrm>
            <a:off x="2296451" y="3771372"/>
            <a:ext cx="38561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4140926" y="7426723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259450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4106963" y="2761055"/>
            <a:ext cx="2847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18 - 8 =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3132472" y="1535013"/>
            <a:ext cx="3615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KG First Time In Forever" panose="02000506000000020003" pitchFamily="2" charset="0"/>
              </a:rPr>
              <a:t>Find the Difference</a:t>
            </a:r>
          </a:p>
        </p:txBody>
      </p:sp>
      <p:sp>
        <p:nvSpPr>
          <p:cNvPr id="17" name="TextBox 16">
            <a:hlinkClick r:id="rId3" action="ppaction://hlinksldjump"/>
            <a:extLst>
              <a:ext uri="{FF2B5EF4-FFF2-40B4-BE49-F238E27FC236}">
                <a16:creationId xmlns:a16="http://schemas.microsoft.com/office/drawing/2014/main" id="{2272DEE5-9FD1-4FA3-8307-238BAD555A7B}"/>
              </a:ext>
            </a:extLst>
          </p:cNvPr>
          <p:cNvSpPr txBox="1"/>
          <p:nvPr/>
        </p:nvSpPr>
        <p:spPr>
          <a:xfrm>
            <a:off x="4296045" y="3606207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a.  8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923D78F7-3F52-4A65-A41C-7DB6E83515E5}"/>
              </a:ext>
            </a:extLst>
          </p:cNvPr>
          <p:cNvSpPr txBox="1"/>
          <p:nvPr/>
        </p:nvSpPr>
        <p:spPr>
          <a:xfrm>
            <a:off x="4382587" y="4421126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b.  9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CCF47A8-5868-468F-A024-C8532BE6873A}"/>
              </a:ext>
            </a:extLst>
          </p:cNvPr>
          <p:cNvSpPr txBox="1"/>
          <p:nvPr/>
        </p:nvSpPr>
        <p:spPr>
          <a:xfrm>
            <a:off x="4398589" y="5231458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c.  10</a:t>
            </a:r>
          </a:p>
        </p:txBody>
      </p:sp>
    </p:spTree>
    <p:extLst>
      <p:ext uri="{BB962C8B-B14F-4D97-AF65-F5344CB8AC3E}">
        <p14:creationId xmlns:p14="http://schemas.microsoft.com/office/powerpoint/2010/main" val="4156268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2540726" y="2115388"/>
            <a:ext cx="55477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918242" y="4514578"/>
            <a:ext cx="42219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B0F0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4088337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1719072" y="1785622"/>
            <a:ext cx="59775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0070C0"/>
                </a:solidFill>
                <a:latin typeface="KG First Time In Forever" panose="02000506000000020003" pitchFamily="2" charset="0"/>
              </a:rPr>
              <a:t>Way to go!</a:t>
            </a:r>
          </a:p>
        </p:txBody>
      </p:sp>
      <p:sp>
        <p:nvSpPr>
          <p:cNvPr id="16" name="TextBox 15">
            <a:hlinkClick r:id="rId3" action="ppaction://hlinksldjump"/>
            <a:extLst>
              <a:ext uri="{FF2B5EF4-FFF2-40B4-BE49-F238E27FC236}">
                <a16:creationId xmlns:a16="http://schemas.microsoft.com/office/drawing/2014/main" id="{53258678-D3CE-4F87-9ABC-8DC298A58511}"/>
              </a:ext>
            </a:extLst>
          </p:cNvPr>
          <p:cNvSpPr txBox="1"/>
          <p:nvPr/>
        </p:nvSpPr>
        <p:spPr>
          <a:xfrm>
            <a:off x="2296451" y="3771372"/>
            <a:ext cx="38561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4140926" y="7426723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115616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4106963" y="2761055"/>
            <a:ext cx="2847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17 - 8 =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3132472" y="1535013"/>
            <a:ext cx="3615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KG First Time In Forever" panose="02000506000000020003" pitchFamily="2" charset="0"/>
              </a:rPr>
              <a:t>Find the Difference</a:t>
            </a:r>
          </a:p>
        </p:txBody>
      </p:sp>
      <p:sp>
        <p:nvSpPr>
          <p:cNvPr id="17" name="TextBox 16">
            <a:hlinkClick r:id="rId3" action="ppaction://hlinksldjump"/>
            <a:extLst>
              <a:ext uri="{FF2B5EF4-FFF2-40B4-BE49-F238E27FC236}">
                <a16:creationId xmlns:a16="http://schemas.microsoft.com/office/drawing/2014/main" id="{2272DEE5-9FD1-4FA3-8307-238BAD555A7B}"/>
              </a:ext>
            </a:extLst>
          </p:cNvPr>
          <p:cNvSpPr txBox="1"/>
          <p:nvPr/>
        </p:nvSpPr>
        <p:spPr>
          <a:xfrm>
            <a:off x="4296045" y="3606207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a.  8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923D78F7-3F52-4A65-A41C-7DB6E83515E5}"/>
              </a:ext>
            </a:extLst>
          </p:cNvPr>
          <p:cNvSpPr txBox="1"/>
          <p:nvPr/>
        </p:nvSpPr>
        <p:spPr>
          <a:xfrm>
            <a:off x="4382587" y="4421126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b.  9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FCCF47A8-5868-468F-A024-C8532BE6873A}"/>
              </a:ext>
            </a:extLst>
          </p:cNvPr>
          <p:cNvSpPr txBox="1"/>
          <p:nvPr/>
        </p:nvSpPr>
        <p:spPr>
          <a:xfrm>
            <a:off x="4398589" y="5231458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c.  10</a:t>
            </a:r>
          </a:p>
        </p:txBody>
      </p:sp>
    </p:spTree>
    <p:extLst>
      <p:ext uri="{BB962C8B-B14F-4D97-AF65-F5344CB8AC3E}">
        <p14:creationId xmlns:p14="http://schemas.microsoft.com/office/powerpoint/2010/main" val="13548563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2540726" y="2115388"/>
            <a:ext cx="55477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918242" y="4514578"/>
            <a:ext cx="42219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B0F0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14005915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1485989" y="1343363"/>
            <a:ext cx="59775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rgbClr val="0070C0"/>
                </a:solidFill>
                <a:latin typeface="KG First Time In Forever" panose="02000506000000020003" pitchFamily="2" charset="0"/>
              </a:rPr>
              <a:t>You’ve got this!</a:t>
            </a:r>
          </a:p>
        </p:txBody>
      </p:sp>
      <p:sp>
        <p:nvSpPr>
          <p:cNvPr id="16" name="TextBox 15">
            <a:hlinkClick r:id="rId3" action="ppaction://hlinksldjump"/>
            <a:extLst>
              <a:ext uri="{FF2B5EF4-FFF2-40B4-BE49-F238E27FC236}">
                <a16:creationId xmlns:a16="http://schemas.microsoft.com/office/drawing/2014/main" id="{53258678-D3CE-4F87-9ABC-8DC298A58511}"/>
              </a:ext>
            </a:extLst>
          </p:cNvPr>
          <p:cNvSpPr txBox="1"/>
          <p:nvPr/>
        </p:nvSpPr>
        <p:spPr>
          <a:xfrm>
            <a:off x="2296451" y="3771372"/>
            <a:ext cx="38561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4140926" y="7426723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3589104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4106963" y="2761055"/>
            <a:ext cx="2847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12 - 7 =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3132472" y="1535013"/>
            <a:ext cx="3615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KG First Time In Forever" panose="02000506000000020003" pitchFamily="2" charset="0"/>
              </a:rPr>
              <a:t>Find the Difference</a:t>
            </a:r>
          </a:p>
        </p:txBody>
      </p:sp>
      <p:sp>
        <p:nvSpPr>
          <p:cNvPr id="17" name="TextBox 16">
            <a:hlinkClick r:id="rId3" action="ppaction://hlinksldjump"/>
            <a:extLst>
              <a:ext uri="{FF2B5EF4-FFF2-40B4-BE49-F238E27FC236}">
                <a16:creationId xmlns:a16="http://schemas.microsoft.com/office/drawing/2014/main" id="{2272DEE5-9FD1-4FA3-8307-238BAD555A7B}"/>
              </a:ext>
            </a:extLst>
          </p:cNvPr>
          <p:cNvSpPr txBox="1"/>
          <p:nvPr/>
        </p:nvSpPr>
        <p:spPr>
          <a:xfrm>
            <a:off x="4296045" y="3606207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a.  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923D78F7-3F52-4A65-A41C-7DB6E83515E5}"/>
              </a:ext>
            </a:extLst>
          </p:cNvPr>
          <p:cNvSpPr txBox="1"/>
          <p:nvPr/>
        </p:nvSpPr>
        <p:spPr>
          <a:xfrm>
            <a:off x="4382587" y="4421126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b.  5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FCCF47A8-5868-468F-A024-C8532BE6873A}"/>
              </a:ext>
            </a:extLst>
          </p:cNvPr>
          <p:cNvSpPr txBox="1"/>
          <p:nvPr/>
        </p:nvSpPr>
        <p:spPr>
          <a:xfrm>
            <a:off x="4355482" y="5236045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c.  4</a:t>
            </a:r>
          </a:p>
        </p:txBody>
      </p:sp>
    </p:spTree>
    <p:extLst>
      <p:ext uri="{BB962C8B-B14F-4D97-AF65-F5344CB8AC3E}">
        <p14:creationId xmlns:p14="http://schemas.microsoft.com/office/powerpoint/2010/main" val="15201678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2540726" y="2115388"/>
            <a:ext cx="55477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918242" y="4514578"/>
            <a:ext cx="42219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B0F0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28773411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1719072" y="1785622"/>
            <a:ext cx="59775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0070C0"/>
                </a:solidFill>
                <a:latin typeface="KG First Time In Forever" panose="02000506000000020003" pitchFamily="2" charset="0"/>
              </a:rPr>
              <a:t>WOW!</a:t>
            </a:r>
          </a:p>
        </p:txBody>
      </p:sp>
      <p:sp>
        <p:nvSpPr>
          <p:cNvPr id="16" name="TextBox 15">
            <a:hlinkClick r:id="rId3" action="ppaction://hlinksldjump"/>
            <a:extLst>
              <a:ext uri="{FF2B5EF4-FFF2-40B4-BE49-F238E27FC236}">
                <a16:creationId xmlns:a16="http://schemas.microsoft.com/office/drawing/2014/main" id="{53258678-D3CE-4F87-9ABC-8DC298A58511}"/>
              </a:ext>
            </a:extLst>
          </p:cNvPr>
          <p:cNvSpPr txBox="1"/>
          <p:nvPr/>
        </p:nvSpPr>
        <p:spPr>
          <a:xfrm>
            <a:off x="2296451" y="3771372"/>
            <a:ext cx="38561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4140926" y="7426723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471611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4106963" y="2761055"/>
            <a:ext cx="2847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12 - 6 =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3132472" y="1535013"/>
            <a:ext cx="3615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KG First Time In Forever" panose="02000506000000020003" pitchFamily="2" charset="0"/>
              </a:rPr>
              <a:t>Find the Difference</a:t>
            </a:r>
          </a:p>
        </p:txBody>
      </p:sp>
      <p:sp>
        <p:nvSpPr>
          <p:cNvPr id="17" name="TextBox 16">
            <a:hlinkClick r:id="rId3" action="ppaction://hlinksldjump"/>
            <a:extLst>
              <a:ext uri="{FF2B5EF4-FFF2-40B4-BE49-F238E27FC236}">
                <a16:creationId xmlns:a16="http://schemas.microsoft.com/office/drawing/2014/main" id="{2272DEE5-9FD1-4FA3-8307-238BAD555A7B}"/>
              </a:ext>
            </a:extLst>
          </p:cNvPr>
          <p:cNvSpPr txBox="1"/>
          <p:nvPr/>
        </p:nvSpPr>
        <p:spPr>
          <a:xfrm>
            <a:off x="4333603" y="3681567"/>
            <a:ext cx="1115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a.  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923D78F7-3F52-4A65-A41C-7DB6E83515E5}"/>
              </a:ext>
            </a:extLst>
          </p:cNvPr>
          <p:cNvSpPr txBox="1"/>
          <p:nvPr/>
        </p:nvSpPr>
        <p:spPr>
          <a:xfrm>
            <a:off x="4333603" y="4449776"/>
            <a:ext cx="1115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b.  5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CCF47A8-5868-468F-A024-C8532BE6873A}"/>
              </a:ext>
            </a:extLst>
          </p:cNvPr>
          <p:cNvSpPr txBox="1"/>
          <p:nvPr/>
        </p:nvSpPr>
        <p:spPr>
          <a:xfrm>
            <a:off x="4312049" y="5141897"/>
            <a:ext cx="1115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c.  6</a:t>
            </a:r>
          </a:p>
        </p:txBody>
      </p:sp>
    </p:spTree>
    <p:extLst>
      <p:ext uri="{BB962C8B-B14F-4D97-AF65-F5344CB8AC3E}">
        <p14:creationId xmlns:p14="http://schemas.microsoft.com/office/powerpoint/2010/main" val="319582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4106963" y="2761055"/>
            <a:ext cx="2847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16 - 9 =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3132472" y="1535013"/>
            <a:ext cx="3615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KG First Time In Forever" panose="02000506000000020003" pitchFamily="2" charset="0"/>
              </a:rPr>
              <a:t>Find the Difference</a:t>
            </a:r>
          </a:p>
        </p:txBody>
      </p:sp>
      <p:sp>
        <p:nvSpPr>
          <p:cNvPr id="17" name="TextBox 16">
            <a:hlinkClick r:id="rId3" action="ppaction://hlinksldjump"/>
            <a:extLst>
              <a:ext uri="{FF2B5EF4-FFF2-40B4-BE49-F238E27FC236}">
                <a16:creationId xmlns:a16="http://schemas.microsoft.com/office/drawing/2014/main" id="{2272DEE5-9FD1-4FA3-8307-238BAD555A7B}"/>
              </a:ext>
            </a:extLst>
          </p:cNvPr>
          <p:cNvSpPr txBox="1"/>
          <p:nvPr/>
        </p:nvSpPr>
        <p:spPr>
          <a:xfrm>
            <a:off x="4296045" y="3606207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a.  7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923D78F7-3F52-4A65-A41C-7DB6E83515E5}"/>
              </a:ext>
            </a:extLst>
          </p:cNvPr>
          <p:cNvSpPr txBox="1"/>
          <p:nvPr/>
        </p:nvSpPr>
        <p:spPr>
          <a:xfrm>
            <a:off x="4382587" y="4421126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b.  8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CCF47A8-5868-468F-A024-C8532BE6873A}"/>
              </a:ext>
            </a:extLst>
          </p:cNvPr>
          <p:cNvSpPr txBox="1"/>
          <p:nvPr/>
        </p:nvSpPr>
        <p:spPr>
          <a:xfrm>
            <a:off x="4355482" y="5236045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c.  9</a:t>
            </a:r>
          </a:p>
        </p:txBody>
      </p:sp>
    </p:spTree>
    <p:extLst>
      <p:ext uri="{BB962C8B-B14F-4D97-AF65-F5344CB8AC3E}">
        <p14:creationId xmlns:p14="http://schemas.microsoft.com/office/powerpoint/2010/main" val="16727160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2540726" y="2115388"/>
            <a:ext cx="55477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918242" y="4514578"/>
            <a:ext cx="42219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B0F0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17596763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1485990" y="1791599"/>
            <a:ext cx="59775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0070C0"/>
                </a:solidFill>
                <a:latin typeface="KG First Time In Forever" panose="02000506000000020003" pitchFamily="2" charset="0"/>
              </a:rPr>
              <a:t>Incredible!</a:t>
            </a:r>
          </a:p>
        </p:txBody>
      </p:sp>
      <p:sp>
        <p:nvSpPr>
          <p:cNvPr id="16" name="TextBox 15">
            <a:hlinkClick r:id="rId3" action="ppaction://hlinksldjump"/>
            <a:extLst>
              <a:ext uri="{FF2B5EF4-FFF2-40B4-BE49-F238E27FC236}">
                <a16:creationId xmlns:a16="http://schemas.microsoft.com/office/drawing/2014/main" id="{53258678-D3CE-4F87-9ABC-8DC298A58511}"/>
              </a:ext>
            </a:extLst>
          </p:cNvPr>
          <p:cNvSpPr txBox="1"/>
          <p:nvPr/>
        </p:nvSpPr>
        <p:spPr>
          <a:xfrm>
            <a:off x="2296451" y="3771372"/>
            <a:ext cx="38561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4140926" y="7426723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9314758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4106963" y="2761055"/>
            <a:ext cx="2847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16 - 9 =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3132472" y="1535013"/>
            <a:ext cx="3615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KG First Time In Forever" panose="02000506000000020003" pitchFamily="2" charset="0"/>
              </a:rPr>
              <a:t>Find the Difference</a:t>
            </a:r>
          </a:p>
        </p:txBody>
      </p:sp>
      <p:sp>
        <p:nvSpPr>
          <p:cNvPr id="17" name="TextBox 16">
            <a:hlinkClick r:id="rId3" action="ppaction://hlinksldjump"/>
            <a:extLst>
              <a:ext uri="{FF2B5EF4-FFF2-40B4-BE49-F238E27FC236}">
                <a16:creationId xmlns:a16="http://schemas.microsoft.com/office/drawing/2014/main" id="{2272DEE5-9FD1-4FA3-8307-238BAD555A7B}"/>
              </a:ext>
            </a:extLst>
          </p:cNvPr>
          <p:cNvSpPr txBox="1"/>
          <p:nvPr/>
        </p:nvSpPr>
        <p:spPr>
          <a:xfrm>
            <a:off x="4296045" y="3671449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a.  8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923D78F7-3F52-4A65-A41C-7DB6E83515E5}"/>
              </a:ext>
            </a:extLst>
          </p:cNvPr>
          <p:cNvSpPr txBox="1"/>
          <p:nvPr/>
        </p:nvSpPr>
        <p:spPr>
          <a:xfrm>
            <a:off x="4382587" y="4421126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b.  7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FCCF47A8-5868-468F-A024-C8532BE6873A}"/>
              </a:ext>
            </a:extLst>
          </p:cNvPr>
          <p:cNvSpPr txBox="1"/>
          <p:nvPr/>
        </p:nvSpPr>
        <p:spPr>
          <a:xfrm>
            <a:off x="4355482" y="5236045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c.  6</a:t>
            </a:r>
          </a:p>
        </p:txBody>
      </p:sp>
    </p:spTree>
    <p:extLst>
      <p:ext uri="{BB962C8B-B14F-4D97-AF65-F5344CB8AC3E}">
        <p14:creationId xmlns:p14="http://schemas.microsoft.com/office/powerpoint/2010/main" val="24231365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2540726" y="2115388"/>
            <a:ext cx="55477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918242" y="4549017"/>
            <a:ext cx="42219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B0F0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40224477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1719072" y="1785622"/>
            <a:ext cx="59775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0070C0"/>
                </a:solidFill>
                <a:latin typeface="KG First Time In Forever" panose="02000506000000020003" pitchFamily="2" charset="0"/>
              </a:rPr>
              <a:t>Fantastic!</a:t>
            </a:r>
          </a:p>
        </p:txBody>
      </p:sp>
      <p:sp>
        <p:nvSpPr>
          <p:cNvPr id="16" name="TextBox 15">
            <a:hlinkClick r:id="rId3" action="ppaction://hlinksldjump"/>
            <a:extLst>
              <a:ext uri="{FF2B5EF4-FFF2-40B4-BE49-F238E27FC236}">
                <a16:creationId xmlns:a16="http://schemas.microsoft.com/office/drawing/2014/main" id="{53258678-D3CE-4F87-9ABC-8DC298A58511}"/>
              </a:ext>
            </a:extLst>
          </p:cNvPr>
          <p:cNvSpPr txBox="1"/>
          <p:nvPr/>
        </p:nvSpPr>
        <p:spPr>
          <a:xfrm>
            <a:off x="2296451" y="3771372"/>
            <a:ext cx="38561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4140926" y="7426723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5587644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4106963" y="2761055"/>
            <a:ext cx="2847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14 - 9 =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3132472" y="1535013"/>
            <a:ext cx="3615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KG First Time In Forever" panose="02000506000000020003" pitchFamily="2" charset="0"/>
              </a:rPr>
              <a:t>Find the Difference</a:t>
            </a:r>
          </a:p>
        </p:txBody>
      </p:sp>
      <p:sp>
        <p:nvSpPr>
          <p:cNvPr id="17" name="TextBox 16">
            <a:hlinkClick r:id="rId3" action="ppaction://hlinksldjump"/>
            <a:extLst>
              <a:ext uri="{FF2B5EF4-FFF2-40B4-BE49-F238E27FC236}">
                <a16:creationId xmlns:a16="http://schemas.microsoft.com/office/drawing/2014/main" id="{2272DEE5-9FD1-4FA3-8307-238BAD555A7B}"/>
              </a:ext>
            </a:extLst>
          </p:cNvPr>
          <p:cNvSpPr txBox="1"/>
          <p:nvPr/>
        </p:nvSpPr>
        <p:spPr>
          <a:xfrm>
            <a:off x="4296045" y="3606207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a.  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923D78F7-3F52-4A65-A41C-7DB6E83515E5}"/>
              </a:ext>
            </a:extLst>
          </p:cNvPr>
          <p:cNvSpPr txBox="1"/>
          <p:nvPr/>
        </p:nvSpPr>
        <p:spPr>
          <a:xfrm>
            <a:off x="4382587" y="4421126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b.  5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FCCF47A8-5868-468F-A024-C8532BE6873A}"/>
              </a:ext>
            </a:extLst>
          </p:cNvPr>
          <p:cNvSpPr txBox="1"/>
          <p:nvPr/>
        </p:nvSpPr>
        <p:spPr>
          <a:xfrm>
            <a:off x="4355482" y="5236045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c.  6</a:t>
            </a:r>
          </a:p>
        </p:txBody>
      </p:sp>
    </p:spTree>
    <p:extLst>
      <p:ext uri="{BB962C8B-B14F-4D97-AF65-F5344CB8AC3E}">
        <p14:creationId xmlns:p14="http://schemas.microsoft.com/office/powerpoint/2010/main" val="35431833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2540726" y="2115388"/>
            <a:ext cx="55477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918242" y="4514578"/>
            <a:ext cx="42219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B0F0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32447757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1503919" y="1684022"/>
            <a:ext cx="59775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0070C0"/>
                </a:solidFill>
                <a:latin typeface="KG First Time In Forever" panose="02000506000000020003" pitchFamily="2" charset="0"/>
              </a:rPr>
              <a:t>Keep it up!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258678-D3CE-4F87-9ABC-8DC298A58511}"/>
              </a:ext>
            </a:extLst>
          </p:cNvPr>
          <p:cNvSpPr txBox="1"/>
          <p:nvPr/>
        </p:nvSpPr>
        <p:spPr>
          <a:xfrm>
            <a:off x="2296451" y="3771372"/>
            <a:ext cx="38561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4140926" y="7426723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2382496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4106963" y="2761055"/>
            <a:ext cx="2847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13 - 6 =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3132472" y="1535013"/>
            <a:ext cx="3615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KG First Time In Forever" panose="02000506000000020003" pitchFamily="2" charset="0"/>
              </a:rPr>
              <a:t>Find the Difference</a:t>
            </a:r>
          </a:p>
        </p:txBody>
      </p:sp>
      <p:sp>
        <p:nvSpPr>
          <p:cNvPr id="17" name="TextBox 16">
            <a:hlinkClick r:id="rId3" action="ppaction://hlinksldjump"/>
            <a:extLst>
              <a:ext uri="{FF2B5EF4-FFF2-40B4-BE49-F238E27FC236}">
                <a16:creationId xmlns:a16="http://schemas.microsoft.com/office/drawing/2014/main" id="{2272DEE5-9FD1-4FA3-8307-238BAD555A7B}"/>
              </a:ext>
            </a:extLst>
          </p:cNvPr>
          <p:cNvSpPr txBox="1"/>
          <p:nvPr/>
        </p:nvSpPr>
        <p:spPr>
          <a:xfrm>
            <a:off x="4296045" y="3606207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a.  7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923D78F7-3F52-4A65-A41C-7DB6E83515E5}"/>
              </a:ext>
            </a:extLst>
          </p:cNvPr>
          <p:cNvSpPr txBox="1"/>
          <p:nvPr/>
        </p:nvSpPr>
        <p:spPr>
          <a:xfrm>
            <a:off x="4382587" y="4421126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b.  8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CCF47A8-5868-468F-A024-C8532BE6873A}"/>
              </a:ext>
            </a:extLst>
          </p:cNvPr>
          <p:cNvSpPr txBox="1"/>
          <p:nvPr/>
        </p:nvSpPr>
        <p:spPr>
          <a:xfrm>
            <a:off x="4355482" y="5236045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c.  9</a:t>
            </a:r>
          </a:p>
        </p:txBody>
      </p:sp>
    </p:spTree>
    <p:extLst>
      <p:ext uri="{BB962C8B-B14F-4D97-AF65-F5344CB8AC3E}">
        <p14:creationId xmlns:p14="http://schemas.microsoft.com/office/powerpoint/2010/main" val="2255544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2540726" y="2115388"/>
            <a:ext cx="55477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918242" y="4514578"/>
            <a:ext cx="42219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B0F0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2510408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2540726" y="2115388"/>
            <a:ext cx="55477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918242" y="4514578"/>
            <a:ext cx="42219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B0F0"/>
                </a:solidFill>
                <a:latin typeface="KG Behind These Hazel Eyes" panose="02000506000000020004" pitchFamily="2" charset="0"/>
              </a:rPr>
              <a:t>Click </a:t>
            </a:r>
            <a:r>
              <a:rPr lang="en-US" sz="3200" dirty="0">
                <a:solidFill>
                  <a:srgbClr val="00B0F0"/>
                </a:solidFill>
                <a:latin typeface="KG Behind These Hazel Eyes" panose="02000506000000020004" pitchFamily="2" charset="0"/>
                <a:hlinkClick r:id="rId3" action="ppaction://hlinksldjump"/>
              </a:rPr>
              <a:t>here</a:t>
            </a:r>
            <a:r>
              <a:rPr lang="en-US" sz="3200" dirty="0">
                <a:solidFill>
                  <a:srgbClr val="00B0F0"/>
                </a:solidFill>
                <a:latin typeface="KG Behind These Hazel Eyes" panose="02000506000000020004" pitchFamily="2" charset="0"/>
              </a:rPr>
              <a:t>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2237544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1719072" y="1785622"/>
            <a:ext cx="59775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0070C0"/>
                </a:solidFill>
                <a:latin typeface="KG First Time In Forever" panose="02000506000000020003" pitchFamily="2" charset="0"/>
              </a:rPr>
              <a:t>Super!</a:t>
            </a:r>
          </a:p>
        </p:txBody>
      </p:sp>
      <p:sp>
        <p:nvSpPr>
          <p:cNvPr id="16" name="TextBox 15">
            <a:hlinkClick r:id="rId3" action="ppaction://hlinksldjump"/>
            <a:extLst>
              <a:ext uri="{FF2B5EF4-FFF2-40B4-BE49-F238E27FC236}">
                <a16:creationId xmlns:a16="http://schemas.microsoft.com/office/drawing/2014/main" id="{53258678-D3CE-4F87-9ABC-8DC298A58511}"/>
              </a:ext>
            </a:extLst>
          </p:cNvPr>
          <p:cNvSpPr txBox="1"/>
          <p:nvPr/>
        </p:nvSpPr>
        <p:spPr>
          <a:xfrm>
            <a:off x="2296451" y="3771372"/>
            <a:ext cx="38561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4140926" y="7426723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7028770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4106963" y="2761055"/>
            <a:ext cx="2847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17 - 7 =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3132472" y="1535013"/>
            <a:ext cx="3615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KG First Time In Forever" panose="02000506000000020003" pitchFamily="2" charset="0"/>
              </a:rPr>
              <a:t>Find the Difference</a:t>
            </a:r>
          </a:p>
        </p:txBody>
      </p:sp>
      <p:sp>
        <p:nvSpPr>
          <p:cNvPr id="17" name="TextBox 16">
            <a:hlinkClick r:id="rId3" action="ppaction://hlinksldjump"/>
            <a:extLst>
              <a:ext uri="{FF2B5EF4-FFF2-40B4-BE49-F238E27FC236}">
                <a16:creationId xmlns:a16="http://schemas.microsoft.com/office/drawing/2014/main" id="{2272DEE5-9FD1-4FA3-8307-238BAD555A7B}"/>
              </a:ext>
            </a:extLst>
          </p:cNvPr>
          <p:cNvSpPr txBox="1"/>
          <p:nvPr/>
        </p:nvSpPr>
        <p:spPr>
          <a:xfrm>
            <a:off x="4296045" y="3606207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a.  8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923D78F7-3F52-4A65-A41C-7DB6E83515E5}"/>
              </a:ext>
            </a:extLst>
          </p:cNvPr>
          <p:cNvSpPr txBox="1"/>
          <p:nvPr/>
        </p:nvSpPr>
        <p:spPr>
          <a:xfrm>
            <a:off x="4398589" y="4436801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b.  9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CCF47A8-5868-468F-A024-C8532BE6873A}"/>
              </a:ext>
            </a:extLst>
          </p:cNvPr>
          <p:cNvSpPr txBox="1"/>
          <p:nvPr/>
        </p:nvSpPr>
        <p:spPr>
          <a:xfrm>
            <a:off x="4398589" y="5231458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c.  10</a:t>
            </a:r>
          </a:p>
        </p:txBody>
      </p:sp>
    </p:spTree>
    <p:extLst>
      <p:ext uri="{BB962C8B-B14F-4D97-AF65-F5344CB8AC3E}">
        <p14:creationId xmlns:p14="http://schemas.microsoft.com/office/powerpoint/2010/main" val="9082605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2540726" y="2115388"/>
            <a:ext cx="55477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918242" y="4514578"/>
            <a:ext cx="42219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B0F0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11137935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1719072" y="1785622"/>
            <a:ext cx="59775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0070C0"/>
                </a:solidFill>
                <a:latin typeface="KG First Time In Forever" panose="02000506000000020003" pitchFamily="2" charset="0"/>
              </a:rPr>
              <a:t>Fabulous!</a:t>
            </a:r>
          </a:p>
        </p:txBody>
      </p:sp>
      <p:sp>
        <p:nvSpPr>
          <p:cNvPr id="16" name="TextBox 15">
            <a:hlinkClick r:id="rId3" action="ppaction://hlinksldjump"/>
            <a:extLst>
              <a:ext uri="{FF2B5EF4-FFF2-40B4-BE49-F238E27FC236}">
                <a16:creationId xmlns:a16="http://schemas.microsoft.com/office/drawing/2014/main" id="{53258678-D3CE-4F87-9ABC-8DC298A58511}"/>
              </a:ext>
            </a:extLst>
          </p:cNvPr>
          <p:cNvSpPr txBox="1"/>
          <p:nvPr/>
        </p:nvSpPr>
        <p:spPr>
          <a:xfrm>
            <a:off x="2296451" y="3771372"/>
            <a:ext cx="38561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4140926" y="7426723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7684159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4106963" y="2761055"/>
            <a:ext cx="2847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14 - 7 =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3132472" y="1535013"/>
            <a:ext cx="3615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KG First Time In Forever" panose="02000506000000020003" pitchFamily="2" charset="0"/>
              </a:rPr>
              <a:t>Find the Difference</a:t>
            </a:r>
          </a:p>
        </p:txBody>
      </p:sp>
      <p:sp>
        <p:nvSpPr>
          <p:cNvPr id="17" name="TextBox 16">
            <a:hlinkClick r:id="rId3" action="ppaction://hlinksldjump"/>
            <a:extLst>
              <a:ext uri="{FF2B5EF4-FFF2-40B4-BE49-F238E27FC236}">
                <a16:creationId xmlns:a16="http://schemas.microsoft.com/office/drawing/2014/main" id="{2272DEE5-9FD1-4FA3-8307-238BAD555A7B}"/>
              </a:ext>
            </a:extLst>
          </p:cNvPr>
          <p:cNvSpPr txBox="1"/>
          <p:nvPr/>
        </p:nvSpPr>
        <p:spPr>
          <a:xfrm>
            <a:off x="4296045" y="3606207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a.  7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923D78F7-3F52-4A65-A41C-7DB6E83515E5}"/>
              </a:ext>
            </a:extLst>
          </p:cNvPr>
          <p:cNvSpPr txBox="1"/>
          <p:nvPr/>
        </p:nvSpPr>
        <p:spPr>
          <a:xfrm>
            <a:off x="4382587" y="4421126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b.  8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CCF47A8-5868-468F-A024-C8532BE6873A}"/>
              </a:ext>
            </a:extLst>
          </p:cNvPr>
          <p:cNvSpPr txBox="1"/>
          <p:nvPr/>
        </p:nvSpPr>
        <p:spPr>
          <a:xfrm>
            <a:off x="4355482" y="5236045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c.  9</a:t>
            </a:r>
          </a:p>
        </p:txBody>
      </p:sp>
    </p:spTree>
    <p:extLst>
      <p:ext uri="{BB962C8B-B14F-4D97-AF65-F5344CB8AC3E}">
        <p14:creationId xmlns:p14="http://schemas.microsoft.com/office/powerpoint/2010/main" val="5688816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2540726" y="2115388"/>
            <a:ext cx="55477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918242" y="4514578"/>
            <a:ext cx="42219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B0F0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248009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1480013" y="1797575"/>
            <a:ext cx="59775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0070C0"/>
                </a:solidFill>
                <a:latin typeface="KG First Time In Forever" panose="02000506000000020003" pitchFamily="2" charset="0"/>
              </a:rPr>
              <a:t>Wonderful!</a:t>
            </a:r>
          </a:p>
        </p:txBody>
      </p:sp>
      <p:sp>
        <p:nvSpPr>
          <p:cNvPr id="16" name="TextBox 15">
            <a:hlinkClick r:id="rId3" action="ppaction://hlinksldjump"/>
            <a:extLst>
              <a:ext uri="{FF2B5EF4-FFF2-40B4-BE49-F238E27FC236}">
                <a16:creationId xmlns:a16="http://schemas.microsoft.com/office/drawing/2014/main" id="{53258678-D3CE-4F87-9ABC-8DC298A58511}"/>
              </a:ext>
            </a:extLst>
          </p:cNvPr>
          <p:cNvSpPr txBox="1"/>
          <p:nvPr/>
        </p:nvSpPr>
        <p:spPr>
          <a:xfrm>
            <a:off x="2296451" y="3771372"/>
            <a:ext cx="38561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4140926" y="7426723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4256617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4106963" y="2761055"/>
            <a:ext cx="2847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16 - 7 =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3132472" y="1535013"/>
            <a:ext cx="3615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KG First Time In Forever" panose="02000506000000020003" pitchFamily="2" charset="0"/>
              </a:rPr>
              <a:t>Find the Difference</a:t>
            </a:r>
          </a:p>
        </p:txBody>
      </p:sp>
      <p:sp>
        <p:nvSpPr>
          <p:cNvPr id="17" name="TextBox 16">
            <a:hlinkClick r:id="rId3" action="ppaction://hlinksldjump"/>
            <a:extLst>
              <a:ext uri="{FF2B5EF4-FFF2-40B4-BE49-F238E27FC236}">
                <a16:creationId xmlns:a16="http://schemas.microsoft.com/office/drawing/2014/main" id="{2272DEE5-9FD1-4FA3-8307-238BAD555A7B}"/>
              </a:ext>
            </a:extLst>
          </p:cNvPr>
          <p:cNvSpPr txBox="1"/>
          <p:nvPr/>
        </p:nvSpPr>
        <p:spPr>
          <a:xfrm>
            <a:off x="4296045" y="3606207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a.  7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923D78F7-3F52-4A65-A41C-7DB6E83515E5}"/>
              </a:ext>
            </a:extLst>
          </p:cNvPr>
          <p:cNvSpPr txBox="1"/>
          <p:nvPr/>
        </p:nvSpPr>
        <p:spPr>
          <a:xfrm>
            <a:off x="4382587" y="4421126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b.  8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CCF47A8-5868-468F-A024-C8532BE6873A}"/>
              </a:ext>
            </a:extLst>
          </p:cNvPr>
          <p:cNvSpPr txBox="1"/>
          <p:nvPr/>
        </p:nvSpPr>
        <p:spPr>
          <a:xfrm>
            <a:off x="4355482" y="5236045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c.  9</a:t>
            </a:r>
          </a:p>
        </p:txBody>
      </p:sp>
    </p:spTree>
    <p:extLst>
      <p:ext uri="{BB962C8B-B14F-4D97-AF65-F5344CB8AC3E}">
        <p14:creationId xmlns:p14="http://schemas.microsoft.com/office/powerpoint/2010/main" val="42866220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2540726" y="2115388"/>
            <a:ext cx="55477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918242" y="4514578"/>
            <a:ext cx="42219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B0F0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2831843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1719072" y="1785622"/>
            <a:ext cx="59775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0070C0"/>
                </a:solidFill>
                <a:latin typeface="KG First Time In Forever" panose="02000506000000020003" pitchFamily="2" charset="0"/>
              </a:rPr>
              <a:t>WOW!</a:t>
            </a:r>
          </a:p>
        </p:txBody>
      </p:sp>
      <p:sp>
        <p:nvSpPr>
          <p:cNvPr id="16" name="TextBox 15">
            <a:hlinkClick r:id="rId3" action="ppaction://hlinksldjump"/>
            <a:extLst>
              <a:ext uri="{FF2B5EF4-FFF2-40B4-BE49-F238E27FC236}">
                <a16:creationId xmlns:a16="http://schemas.microsoft.com/office/drawing/2014/main" id="{53258678-D3CE-4F87-9ABC-8DC298A58511}"/>
              </a:ext>
            </a:extLst>
          </p:cNvPr>
          <p:cNvSpPr txBox="1"/>
          <p:nvPr/>
        </p:nvSpPr>
        <p:spPr>
          <a:xfrm>
            <a:off x="2296451" y="3771372"/>
            <a:ext cx="38561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4140926" y="7426723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1086326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1587590" y="1785622"/>
            <a:ext cx="59775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0070C0"/>
                </a:solidFill>
                <a:latin typeface="KG First Time In Forever" panose="02000506000000020003" pitchFamily="2" charset="0"/>
              </a:rPr>
              <a:t>Incredible!</a:t>
            </a:r>
          </a:p>
        </p:txBody>
      </p:sp>
      <p:sp>
        <p:nvSpPr>
          <p:cNvPr id="16" name="TextBox 15">
            <a:hlinkClick r:id="rId3" action="ppaction://hlinksldjump"/>
            <a:extLst>
              <a:ext uri="{FF2B5EF4-FFF2-40B4-BE49-F238E27FC236}">
                <a16:creationId xmlns:a16="http://schemas.microsoft.com/office/drawing/2014/main" id="{53258678-D3CE-4F87-9ABC-8DC298A58511}"/>
              </a:ext>
            </a:extLst>
          </p:cNvPr>
          <p:cNvSpPr txBox="1"/>
          <p:nvPr/>
        </p:nvSpPr>
        <p:spPr>
          <a:xfrm>
            <a:off x="2296451" y="3771372"/>
            <a:ext cx="38561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4140926" y="7426723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0811056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4106963" y="2761055"/>
            <a:ext cx="2847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15 - 9 =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3132472" y="1535013"/>
            <a:ext cx="3615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KG First Time In Forever" panose="02000506000000020003" pitchFamily="2" charset="0"/>
              </a:rPr>
              <a:t>Find the Difference</a:t>
            </a:r>
          </a:p>
        </p:txBody>
      </p:sp>
      <p:sp>
        <p:nvSpPr>
          <p:cNvPr id="17" name="TextBox 16">
            <a:hlinkClick r:id="rId3" action="ppaction://hlinksldjump"/>
            <a:extLst>
              <a:ext uri="{FF2B5EF4-FFF2-40B4-BE49-F238E27FC236}">
                <a16:creationId xmlns:a16="http://schemas.microsoft.com/office/drawing/2014/main" id="{2272DEE5-9FD1-4FA3-8307-238BAD555A7B}"/>
              </a:ext>
            </a:extLst>
          </p:cNvPr>
          <p:cNvSpPr txBox="1"/>
          <p:nvPr/>
        </p:nvSpPr>
        <p:spPr>
          <a:xfrm>
            <a:off x="4296045" y="3606207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a.  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923D78F7-3F52-4A65-A41C-7DB6E83515E5}"/>
              </a:ext>
            </a:extLst>
          </p:cNvPr>
          <p:cNvSpPr txBox="1"/>
          <p:nvPr/>
        </p:nvSpPr>
        <p:spPr>
          <a:xfrm>
            <a:off x="4382587" y="4421126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b.  7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CCF47A8-5868-468F-A024-C8532BE6873A}"/>
              </a:ext>
            </a:extLst>
          </p:cNvPr>
          <p:cNvSpPr txBox="1"/>
          <p:nvPr/>
        </p:nvSpPr>
        <p:spPr>
          <a:xfrm>
            <a:off x="4355482" y="5236045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c.  8</a:t>
            </a:r>
          </a:p>
        </p:txBody>
      </p:sp>
    </p:spTree>
    <p:extLst>
      <p:ext uri="{BB962C8B-B14F-4D97-AF65-F5344CB8AC3E}">
        <p14:creationId xmlns:p14="http://schemas.microsoft.com/office/powerpoint/2010/main" val="16190269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2540726" y="2115388"/>
            <a:ext cx="55477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918242" y="4514578"/>
            <a:ext cx="42219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B0F0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167879808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1497943" y="1749763"/>
            <a:ext cx="59775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0070C0"/>
                </a:solidFill>
                <a:latin typeface="KG First Time In Forever" panose="02000506000000020003" pitchFamily="2" charset="0"/>
              </a:rPr>
              <a:t>Keep going!</a:t>
            </a:r>
          </a:p>
        </p:txBody>
      </p:sp>
      <p:sp>
        <p:nvSpPr>
          <p:cNvPr id="16" name="TextBox 15">
            <a:hlinkClick r:id="rId3" action="ppaction://hlinksldjump"/>
            <a:extLst>
              <a:ext uri="{FF2B5EF4-FFF2-40B4-BE49-F238E27FC236}">
                <a16:creationId xmlns:a16="http://schemas.microsoft.com/office/drawing/2014/main" id="{53258678-D3CE-4F87-9ABC-8DC298A58511}"/>
              </a:ext>
            </a:extLst>
          </p:cNvPr>
          <p:cNvSpPr txBox="1"/>
          <p:nvPr/>
        </p:nvSpPr>
        <p:spPr>
          <a:xfrm>
            <a:off x="2296451" y="3771372"/>
            <a:ext cx="38561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4140926" y="7426723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36463441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4106963" y="2761055"/>
            <a:ext cx="2847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14 - 5 =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3132472" y="1535013"/>
            <a:ext cx="3615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KG First Time In Forever" panose="02000506000000020003" pitchFamily="2" charset="0"/>
              </a:rPr>
              <a:t>Find the Difference</a:t>
            </a:r>
          </a:p>
        </p:txBody>
      </p:sp>
      <p:sp>
        <p:nvSpPr>
          <p:cNvPr id="17" name="TextBox 16">
            <a:hlinkClick r:id="rId3" action="ppaction://hlinksldjump"/>
            <a:extLst>
              <a:ext uri="{FF2B5EF4-FFF2-40B4-BE49-F238E27FC236}">
                <a16:creationId xmlns:a16="http://schemas.microsoft.com/office/drawing/2014/main" id="{2272DEE5-9FD1-4FA3-8307-238BAD555A7B}"/>
              </a:ext>
            </a:extLst>
          </p:cNvPr>
          <p:cNvSpPr txBox="1"/>
          <p:nvPr/>
        </p:nvSpPr>
        <p:spPr>
          <a:xfrm>
            <a:off x="4296045" y="3606207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a.  7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923D78F7-3F52-4A65-A41C-7DB6E83515E5}"/>
              </a:ext>
            </a:extLst>
          </p:cNvPr>
          <p:cNvSpPr txBox="1"/>
          <p:nvPr/>
        </p:nvSpPr>
        <p:spPr>
          <a:xfrm>
            <a:off x="4382587" y="4421126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b.  8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CCF47A8-5868-468F-A024-C8532BE6873A}"/>
              </a:ext>
            </a:extLst>
          </p:cNvPr>
          <p:cNvSpPr txBox="1"/>
          <p:nvPr/>
        </p:nvSpPr>
        <p:spPr>
          <a:xfrm>
            <a:off x="4355482" y="5236045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c.  9</a:t>
            </a:r>
          </a:p>
        </p:txBody>
      </p:sp>
    </p:spTree>
    <p:extLst>
      <p:ext uri="{BB962C8B-B14F-4D97-AF65-F5344CB8AC3E}">
        <p14:creationId xmlns:p14="http://schemas.microsoft.com/office/powerpoint/2010/main" val="277566555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2540726" y="2115388"/>
            <a:ext cx="55477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918242" y="4514578"/>
            <a:ext cx="42219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B0F0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337846819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1719072" y="1785622"/>
            <a:ext cx="59775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0070C0"/>
                </a:solidFill>
                <a:latin typeface="KG First Time In Forever" panose="02000506000000020003" pitchFamily="2" charset="0"/>
              </a:rPr>
              <a:t>Bravo!</a:t>
            </a:r>
          </a:p>
        </p:txBody>
      </p:sp>
      <p:sp>
        <p:nvSpPr>
          <p:cNvPr id="16" name="TextBox 15">
            <a:hlinkClick r:id="rId3" action="ppaction://hlinksldjump"/>
            <a:extLst>
              <a:ext uri="{FF2B5EF4-FFF2-40B4-BE49-F238E27FC236}">
                <a16:creationId xmlns:a16="http://schemas.microsoft.com/office/drawing/2014/main" id="{53258678-D3CE-4F87-9ABC-8DC298A58511}"/>
              </a:ext>
            </a:extLst>
          </p:cNvPr>
          <p:cNvSpPr txBox="1"/>
          <p:nvPr/>
        </p:nvSpPr>
        <p:spPr>
          <a:xfrm>
            <a:off x="2296451" y="3771372"/>
            <a:ext cx="38561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4140926" y="7426723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4922608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4106963" y="2761055"/>
            <a:ext cx="2847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15 - 7 =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3132472" y="1535013"/>
            <a:ext cx="3615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KG First Time In Forever" panose="02000506000000020003" pitchFamily="2" charset="0"/>
              </a:rPr>
              <a:t>Find the Difference</a:t>
            </a:r>
          </a:p>
        </p:txBody>
      </p:sp>
      <p:sp>
        <p:nvSpPr>
          <p:cNvPr id="17" name="TextBox 16">
            <a:hlinkClick r:id="rId3" action="ppaction://hlinksldjump"/>
            <a:extLst>
              <a:ext uri="{FF2B5EF4-FFF2-40B4-BE49-F238E27FC236}">
                <a16:creationId xmlns:a16="http://schemas.microsoft.com/office/drawing/2014/main" id="{2272DEE5-9FD1-4FA3-8307-238BAD555A7B}"/>
              </a:ext>
            </a:extLst>
          </p:cNvPr>
          <p:cNvSpPr txBox="1"/>
          <p:nvPr/>
        </p:nvSpPr>
        <p:spPr>
          <a:xfrm>
            <a:off x="4296045" y="3606207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a.  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923D78F7-3F52-4A65-A41C-7DB6E83515E5}"/>
              </a:ext>
            </a:extLst>
          </p:cNvPr>
          <p:cNvSpPr txBox="1"/>
          <p:nvPr/>
        </p:nvSpPr>
        <p:spPr>
          <a:xfrm>
            <a:off x="4382587" y="4421126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b.  7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CCF47A8-5868-468F-A024-C8532BE6873A}"/>
              </a:ext>
            </a:extLst>
          </p:cNvPr>
          <p:cNvSpPr txBox="1"/>
          <p:nvPr/>
        </p:nvSpPr>
        <p:spPr>
          <a:xfrm>
            <a:off x="4355482" y="5236045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c.  8</a:t>
            </a:r>
          </a:p>
        </p:txBody>
      </p:sp>
    </p:spTree>
    <p:extLst>
      <p:ext uri="{BB962C8B-B14F-4D97-AF65-F5344CB8AC3E}">
        <p14:creationId xmlns:p14="http://schemas.microsoft.com/office/powerpoint/2010/main" val="326828067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2540726" y="2115388"/>
            <a:ext cx="55477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918242" y="4514578"/>
            <a:ext cx="42219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B0F0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107193870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1719072" y="1785622"/>
            <a:ext cx="59775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0070C0"/>
                </a:solidFill>
                <a:latin typeface="KG First Time In Forever" panose="02000506000000020003" pitchFamily="2" charset="0"/>
              </a:rPr>
              <a:t>Clever!</a:t>
            </a:r>
          </a:p>
        </p:txBody>
      </p:sp>
      <p:sp>
        <p:nvSpPr>
          <p:cNvPr id="16" name="TextBox 15">
            <a:hlinkClick r:id="rId3" action="ppaction://hlinksldjump"/>
            <a:extLst>
              <a:ext uri="{FF2B5EF4-FFF2-40B4-BE49-F238E27FC236}">
                <a16:creationId xmlns:a16="http://schemas.microsoft.com/office/drawing/2014/main" id="{53258678-D3CE-4F87-9ABC-8DC298A58511}"/>
              </a:ext>
            </a:extLst>
          </p:cNvPr>
          <p:cNvSpPr txBox="1"/>
          <p:nvPr/>
        </p:nvSpPr>
        <p:spPr>
          <a:xfrm>
            <a:off x="2296451" y="3771372"/>
            <a:ext cx="38561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4140926" y="7426723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751674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4090307" y="2779797"/>
            <a:ext cx="2847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18 - 9 =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3132472" y="1535013"/>
            <a:ext cx="3615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KG First Time In Forever" panose="02000506000000020003" pitchFamily="2" charset="0"/>
              </a:rPr>
              <a:t>Find the Difference</a:t>
            </a:r>
          </a:p>
        </p:txBody>
      </p:sp>
      <p:sp>
        <p:nvSpPr>
          <p:cNvPr id="17" name="TextBox 16">
            <a:hlinkClick r:id="rId3" action="ppaction://hlinksldjump"/>
            <a:extLst>
              <a:ext uri="{FF2B5EF4-FFF2-40B4-BE49-F238E27FC236}">
                <a16:creationId xmlns:a16="http://schemas.microsoft.com/office/drawing/2014/main" id="{2272DEE5-9FD1-4FA3-8307-238BAD555A7B}"/>
              </a:ext>
            </a:extLst>
          </p:cNvPr>
          <p:cNvSpPr txBox="1"/>
          <p:nvPr/>
        </p:nvSpPr>
        <p:spPr>
          <a:xfrm>
            <a:off x="4225507" y="3610794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a.  9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923D78F7-3F52-4A65-A41C-7DB6E83515E5}"/>
              </a:ext>
            </a:extLst>
          </p:cNvPr>
          <p:cNvSpPr txBox="1"/>
          <p:nvPr/>
        </p:nvSpPr>
        <p:spPr>
          <a:xfrm>
            <a:off x="4382587" y="4421126"/>
            <a:ext cx="1115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b.  8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CCF47A8-5868-468F-A024-C8532BE6873A}"/>
              </a:ext>
            </a:extLst>
          </p:cNvPr>
          <p:cNvSpPr txBox="1"/>
          <p:nvPr/>
        </p:nvSpPr>
        <p:spPr>
          <a:xfrm>
            <a:off x="4398590" y="5231458"/>
            <a:ext cx="1115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c.  7</a:t>
            </a:r>
          </a:p>
        </p:txBody>
      </p:sp>
    </p:spTree>
    <p:extLst>
      <p:ext uri="{BB962C8B-B14F-4D97-AF65-F5344CB8AC3E}">
        <p14:creationId xmlns:p14="http://schemas.microsoft.com/office/powerpoint/2010/main" val="330708274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4106963" y="2761055"/>
            <a:ext cx="2847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16 - 8 =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3132472" y="1535013"/>
            <a:ext cx="3615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KG First Time In Forever" panose="02000506000000020003" pitchFamily="2" charset="0"/>
              </a:rPr>
              <a:t>Find the Difference</a:t>
            </a:r>
          </a:p>
        </p:txBody>
      </p:sp>
      <p:sp>
        <p:nvSpPr>
          <p:cNvPr id="17" name="TextBox 16">
            <a:hlinkClick r:id="rId3" action="ppaction://hlinksldjump"/>
            <a:extLst>
              <a:ext uri="{FF2B5EF4-FFF2-40B4-BE49-F238E27FC236}">
                <a16:creationId xmlns:a16="http://schemas.microsoft.com/office/drawing/2014/main" id="{2272DEE5-9FD1-4FA3-8307-238BAD555A7B}"/>
              </a:ext>
            </a:extLst>
          </p:cNvPr>
          <p:cNvSpPr txBox="1"/>
          <p:nvPr/>
        </p:nvSpPr>
        <p:spPr>
          <a:xfrm>
            <a:off x="4296045" y="3606207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a.  8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923D78F7-3F52-4A65-A41C-7DB6E83515E5}"/>
              </a:ext>
            </a:extLst>
          </p:cNvPr>
          <p:cNvSpPr txBox="1"/>
          <p:nvPr/>
        </p:nvSpPr>
        <p:spPr>
          <a:xfrm>
            <a:off x="4382587" y="4421126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b.  7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CCF47A8-5868-468F-A024-C8532BE6873A}"/>
              </a:ext>
            </a:extLst>
          </p:cNvPr>
          <p:cNvSpPr txBox="1"/>
          <p:nvPr/>
        </p:nvSpPr>
        <p:spPr>
          <a:xfrm>
            <a:off x="4355482" y="5236045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c.  6</a:t>
            </a:r>
          </a:p>
        </p:txBody>
      </p:sp>
    </p:spTree>
    <p:extLst>
      <p:ext uri="{BB962C8B-B14F-4D97-AF65-F5344CB8AC3E}">
        <p14:creationId xmlns:p14="http://schemas.microsoft.com/office/powerpoint/2010/main" val="5281692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2540726" y="2115388"/>
            <a:ext cx="55477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918242" y="4514578"/>
            <a:ext cx="42219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B0F0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51566087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1213225" y="1773669"/>
            <a:ext cx="64654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rgbClr val="0070C0"/>
                </a:solidFill>
                <a:latin typeface="KG First Time In Forever" panose="02000506000000020003" pitchFamily="2" charset="0"/>
              </a:rPr>
              <a:t>Good thinking!</a:t>
            </a:r>
          </a:p>
        </p:txBody>
      </p:sp>
      <p:sp>
        <p:nvSpPr>
          <p:cNvPr id="16" name="TextBox 15">
            <a:hlinkClick r:id="rId3" action="ppaction://hlinksldjump"/>
            <a:extLst>
              <a:ext uri="{FF2B5EF4-FFF2-40B4-BE49-F238E27FC236}">
                <a16:creationId xmlns:a16="http://schemas.microsoft.com/office/drawing/2014/main" id="{53258678-D3CE-4F87-9ABC-8DC298A58511}"/>
              </a:ext>
            </a:extLst>
          </p:cNvPr>
          <p:cNvSpPr txBox="1"/>
          <p:nvPr/>
        </p:nvSpPr>
        <p:spPr>
          <a:xfrm>
            <a:off x="2296451" y="3771372"/>
            <a:ext cx="38561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4140926" y="7426723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30094645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4106963" y="2761055"/>
            <a:ext cx="2847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14 - 10 =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3132472" y="1535013"/>
            <a:ext cx="3615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KG First Time In Forever" panose="02000506000000020003" pitchFamily="2" charset="0"/>
              </a:rPr>
              <a:t>Find the Difference</a:t>
            </a:r>
          </a:p>
        </p:txBody>
      </p:sp>
      <p:sp>
        <p:nvSpPr>
          <p:cNvPr id="17" name="TextBox 16">
            <a:hlinkClick r:id="rId3" action="ppaction://hlinksldjump"/>
            <a:extLst>
              <a:ext uri="{FF2B5EF4-FFF2-40B4-BE49-F238E27FC236}">
                <a16:creationId xmlns:a16="http://schemas.microsoft.com/office/drawing/2014/main" id="{2272DEE5-9FD1-4FA3-8307-238BAD555A7B}"/>
              </a:ext>
            </a:extLst>
          </p:cNvPr>
          <p:cNvSpPr txBox="1"/>
          <p:nvPr/>
        </p:nvSpPr>
        <p:spPr>
          <a:xfrm>
            <a:off x="4296045" y="3606207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a.  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923D78F7-3F52-4A65-A41C-7DB6E83515E5}"/>
              </a:ext>
            </a:extLst>
          </p:cNvPr>
          <p:cNvSpPr txBox="1"/>
          <p:nvPr/>
        </p:nvSpPr>
        <p:spPr>
          <a:xfrm>
            <a:off x="4382587" y="4421126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b.  5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CCF47A8-5868-468F-A024-C8532BE6873A}"/>
              </a:ext>
            </a:extLst>
          </p:cNvPr>
          <p:cNvSpPr txBox="1"/>
          <p:nvPr/>
        </p:nvSpPr>
        <p:spPr>
          <a:xfrm>
            <a:off x="4355482" y="5236045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c.  6</a:t>
            </a:r>
          </a:p>
        </p:txBody>
      </p:sp>
    </p:spTree>
    <p:extLst>
      <p:ext uri="{BB962C8B-B14F-4D97-AF65-F5344CB8AC3E}">
        <p14:creationId xmlns:p14="http://schemas.microsoft.com/office/powerpoint/2010/main" val="53629944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2540726" y="2115388"/>
            <a:ext cx="55477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918242" y="4514578"/>
            <a:ext cx="42219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B0F0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193877299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1105647" y="1964916"/>
            <a:ext cx="65790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0070C0"/>
                </a:solidFill>
                <a:latin typeface="KG First Time In Forever" panose="02000506000000020003" pitchFamily="2" charset="0"/>
              </a:rPr>
              <a:t>Magnificent!</a:t>
            </a:r>
          </a:p>
        </p:txBody>
      </p:sp>
      <p:sp>
        <p:nvSpPr>
          <p:cNvPr id="16" name="TextBox 15">
            <a:hlinkClick r:id="rId3" action="ppaction://hlinksldjump"/>
            <a:extLst>
              <a:ext uri="{FF2B5EF4-FFF2-40B4-BE49-F238E27FC236}">
                <a16:creationId xmlns:a16="http://schemas.microsoft.com/office/drawing/2014/main" id="{53258678-D3CE-4F87-9ABC-8DC298A58511}"/>
              </a:ext>
            </a:extLst>
          </p:cNvPr>
          <p:cNvSpPr txBox="1"/>
          <p:nvPr/>
        </p:nvSpPr>
        <p:spPr>
          <a:xfrm>
            <a:off x="2296451" y="3771372"/>
            <a:ext cx="38561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4140926" y="7426723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84804277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4106963" y="2761055"/>
            <a:ext cx="2847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15 - 6 =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3132472" y="1535013"/>
            <a:ext cx="3615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KG First Time In Forever" panose="02000506000000020003" pitchFamily="2" charset="0"/>
              </a:rPr>
              <a:t>Find the Difference</a:t>
            </a:r>
          </a:p>
        </p:txBody>
      </p:sp>
      <p:sp>
        <p:nvSpPr>
          <p:cNvPr id="17" name="TextBox 16">
            <a:hlinkClick r:id="rId3" action="ppaction://hlinksldjump"/>
            <a:extLst>
              <a:ext uri="{FF2B5EF4-FFF2-40B4-BE49-F238E27FC236}">
                <a16:creationId xmlns:a16="http://schemas.microsoft.com/office/drawing/2014/main" id="{2272DEE5-9FD1-4FA3-8307-238BAD555A7B}"/>
              </a:ext>
            </a:extLst>
          </p:cNvPr>
          <p:cNvSpPr txBox="1"/>
          <p:nvPr/>
        </p:nvSpPr>
        <p:spPr>
          <a:xfrm>
            <a:off x="4296045" y="3606207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a.  9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923D78F7-3F52-4A65-A41C-7DB6E83515E5}"/>
              </a:ext>
            </a:extLst>
          </p:cNvPr>
          <p:cNvSpPr txBox="1"/>
          <p:nvPr/>
        </p:nvSpPr>
        <p:spPr>
          <a:xfrm>
            <a:off x="4382587" y="4421126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b.  7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CCF47A8-5868-468F-A024-C8532BE6873A}"/>
              </a:ext>
            </a:extLst>
          </p:cNvPr>
          <p:cNvSpPr txBox="1"/>
          <p:nvPr/>
        </p:nvSpPr>
        <p:spPr>
          <a:xfrm>
            <a:off x="4355482" y="5236045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c.  8</a:t>
            </a:r>
          </a:p>
        </p:txBody>
      </p:sp>
    </p:spTree>
    <p:extLst>
      <p:ext uri="{BB962C8B-B14F-4D97-AF65-F5344CB8AC3E}">
        <p14:creationId xmlns:p14="http://schemas.microsoft.com/office/powerpoint/2010/main" val="276864123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2540726" y="2115388"/>
            <a:ext cx="55477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918242" y="4514578"/>
            <a:ext cx="42219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B0F0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3282958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1135530" y="1785622"/>
            <a:ext cx="65611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solidFill>
                  <a:srgbClr val="0070C0"/>
                </a:solidFill>
                <a:latin typeface="KG First Time In Forever" panose="02000506000000020003" pitchFamily="2" charset="0"/>
              </a:rPr>
              <a:t>Outstanding!</a:t>
            </a:r>
          </a:p>
        </p:txBody>
      </p:sp>
      <p:sp>
        <p:nvSpPr>
          <p:cNvPr id="16" name="TextBox 15">
            <a:hlinkClick r:id="rId3" action="ppaction://hlinksldjump"/>
            <a:extLst>
              <a:ext uri="{FF2B5EF4-FFF2-40B4-BE49-F238E27FC236}">
                <a16:creationId xmlns:a16="http://schemas.microsoft.com/office/drawing/2014/main" id="{53258678-D3CE-4F87-9ABC-8DC298A58511}"/>
              </a:ext>
            </a:extLst>
          </p:cNvPr>
          <p:cNvSpPr txBox="1"/>
          <p:nvPr/>
        </p:nvSpPr>
        <p:spPr>
          <a:xfrm>
            <a:off x="2296451" y="3771372"/>
            <a:ext cx="38561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4140926" y="7426723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82037268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4106963" y="2761055"/>
            <a:ext cx="2847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14 - 8 =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3132472" y="1535013"/>
            <a:ext cx="3615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KG First Time In Forever" panose="02000506000000020003" pitchFamily="2" charset="0"/>
              </a:rPr>
              <a:t>Find the Difference</a:t>
            </a:r>
          </a:p>
        </p:txBody>
      </p:sp>
      <p:sp>
        <p:nvSpPr>
          <p:cNvPr id="17" name="TextBox 16">
            <a:hlinkClick r:id="rId3" action="ppaction://hlinksldjump"/>
            <a:extLst>
              <a:ext uri="{FF2B5EF4-FFF2-40B4-BE49-F238E27FC236}">
                <a16:creationId xmlns:a16="http://schemas.microsoft.com/office/drawing/2014/main" id="{2272DEE5-9FD1-4FA3-8307-238BAD555A7B}"/>
              </a:ext>
            </a:extLst>
          </p:cNvPr>
          <p:cNvSpPr txBox="1"/>
          <p:nvPr/>
        </p:nvSpPr>
        <p:spPr>
          <a:xfrm>
            <a:off x="4296045" y="3606207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a.  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923D78F7-3F52-4A65-A41C-7DB6E83515E5}"/>
              </a:ext>
            </a:extLst>
          </p:cNvPr>
          <p:cNvSpPr txBox="1"/>
          <p:nvPr/>
        </p:nvSpPr>
        <p:spPr>
          <a:xfrm>
            <a:off x="4382587" y="4421126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b.  5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CCF47A8-5868-468F-A024-C8532BE6873A}"/>
              </a:ext>
            </a:extLst>
          </p:cNvPr>
          <p:cNvSpPr txBox="1"/>
          <p:nvPr/>
        </p:nvSpPr>
        <p:spPr>
          <a:xfrm>
            <a:off x="4355482" y="5236045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c.  6</a:t>
            </a:r>
          </a:p>
        </p:txBody>
      </p:sp>
    </p:spTree>
    <p:extLst>
      <p:ext uri="{BB962C8B-B14F-4D97-AF65-F5344CB8AC3E}">
        <p14:creationId xmlns:p14="http://schemas.microsoft.com/office/powerpoint/2010/main" val="3155482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2540726" y="2115388"/>
            <a:ext cx="55477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918242" y="4514578"/>
            <a:ext cx="42219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B0F0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144870670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2540726" y="2115388"/>
            <a:ext cx="55477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918242" y="4514578"/>
            <a:ext cx="42219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B0F0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328598867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1719072" y="1785622"/>
            <a:ext cx="59775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0070C0"/>
                </a:solidFill>
                <a:latin typeface="KG First Time In Forever" panose="02000506000000020003" pitchFamily="2" charset="0"/>
              </a:rPr>
              <a:t>WOW!</a:t>
            </a:r>
          </a:p>
        </p:txBody>
      </p:sp>
      <p:sp>
        <p:nvSpPr>
          <p:cNvPr id="16" name="TextBox 15">
            <a:hlinkClick r:id="rId3" action="ppaction://hlinksldjump"/>
            <a:extLst>
              <a:ext uri="{FF2B5EF4-FFF2-40B4-BE49-F238E27FC236}">
                <a16:creationId xmlns:a16="http://schemas.microsoft.com/office/drawing/2014/main" id="{53258678-D3CE-4F87-9ABC-8DC298A58511}"/>
              </a:ext>
            </a:extLst>
          </p:cNvPr>
          <p:cNvSpPr txBox="1"/>
          <p:nvPr/>
        </p:nvSpPr>
        <p:spPr>
          <a:xfrm>
            <a:off x="2296451" y="3771372"/>
            <a:ext cx="38561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4140926" y="7426723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0161614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4106963" y="2761055"/>
            <a:ext cx="2847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16 - 8 =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3132472" y="1535013"/>
            <a:ext cx="3615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KG First Time In Forever" panose="02000506000000020003" pitchFamily="2" charset="0"/>
              </a:rPr>
              <a:t>Find the Difference</a:t>
            </a:r>
          </a:p>
        </p:txBody>
      </p:sp>
      <p:sp>
        <p:nvSpPr>
          <p:cNvPr id="17" name="TextBox 16">
            <a:hlinkClick r:id="rId3" action="ppaction://hlinksldjump"/>
            <a:extLst>
              <a:ext uri="{FF2B5EF4-FFF2-40B4-BE49-F238E27FC236}">
                <a16:creationId xmlns:a16="http://schemas.microsoft.com/office/drawing/2014/main" id="{2272DEE5-9FD1-4FA3-8307-238BAD555A7B}"/>
              </a:ext>
            </a:extLst>
          </p:cNvPr>
          <p:cNvSpPr txBox="1"/>
          <p:nvPr/>
        </p:nvSpPr>
        <p:spPr>
          <a:xfrm>
            <a:off x="4296045" y="3606207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a.  7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923D78F7-3F52-4A65-A41C-7DB6E83515E5}"/>
              </a:ext>
            </a:extLst>
          </p:cNvPr>
          <p:cNvSpPr txBox="1"/>
          <p:nvPr/>
        </p:nvSpPr>
        <p:spPr>
          <a:xfrm>
            <a:off x="4382587" y="4421126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b.  8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FCCF47A8-5868-468F-A024-C8532BE6873A}"/>
              </a:ext>
            </a:extLst>
          </p:cNvPr>
          <p:cNvSpPr txBox="1"/>
          <p:nvPr/>
        </p:nvSpPr>
        <p:spPr>
          <a:xfrm>
            <a:off x="4355482" y="5236045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c.  9</a:t>
            </a:r>
          </a:p>
        </p:txBody>
      </p:sp>
    </p:spTree>
    <p:extLst>
      <p:ext uri="{BB962C8B-B14F-4D97-AF65-F5344CB8AC3E}">
        <p14:creationId xmlns:p14="http://schemas.microsoft.com/office/powerpoint/2010/main" val="231200903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2540726" y="2115388"/>
            <a:ext cx="55477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918242" y="4514578"/>
            <a:ext cx="42219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B0F0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369624878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1719072" y="1785622"/>
            <a:ext cx="59775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0070C0"/>
                </a:solidFill>
                <a:latin typeface="KG First Time In Forever" panose="02000506000000020003" pitchFamily="2" charset="0"/>
              </a:rPr>
              <a:t>Brilliant!</a:t>
            </a:r>
          </a:p>
        </p:txBody>
      </p:sp>
      <p:sp>
        <p:nvSpPr>
          <p:cNvPr id="16" name="TextBox 15">
            <a:hlinkClick r:id="rId3" action="ppaction://hlinksldjump"/>
            <a:extLst>
              <a:ext uri="{FF2B5EF4-FFF2-40B4-BE49-F238E27FC236}">
                <a16:creationId xmlns:a16="http://schemas.microsoft.com/office/drawing/2014/main" id="{53258678-D3CE-4F87-9ABC-8DC298A58511}"/>
              </a:ext>
            </a:extLst>
          </p:cNvPr>
          <p:cNvSpPr txBox="1"/>
          <p:nvPr/>
        </p:nvSpPr>
        <p:spPr>
          <a:xfrm>
            <a:off x="2296451" y="3771372"/>
            <a:ext cx="38561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4140926" y="7426723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24871645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4106963" y="2761055"/>
            <a:ext cx="2847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14 - 6 =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3132472" y="1535013"/>
            <a:ext cx="3615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KG First Time In Forever" panose="02000506000000020003" pitchFamily="2" charset="0"/>
              </a:rPr>
              <a:t>Find the Difference</a:t>
            </a:r>
          </a:p>
        </p:txBody>
      </p:sp>
      <p:sp>
        <p:nvSpPr>
          <p:cNvPr id="17" name="TextBox 16">
            <a:hlinkClick r:id="rId3" action="ppaction://hlinksldjump"/>
            <a:extLst>
              <a:ext uri="{FF2B5EF4-FFF2-40B4-BE49-F238E27FC236}">
                <a16:creationId xmlns:a16="http://schemas.microsoft.com/office/drawing/2014/main" id="{2272DEE5-9FD1-4FA3-8307-238BAD555A7B}"/>
              </a:ext>
            </a:extLst>
          </p:cNvPr>
          <p:cNvSpPr txBox="1"/>
          <p:nvPr/>
        </p:nvSpPr>
        <p:spPr>
          <a:xfrm>
            <a:off x="4296045" y="3606207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a.  7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923D78F7-3F52-4A65-A41C-7DB6E83515E5}"/>
              </a:ext>
            </a:extLst>
          </p:cNvPr>
          <p:cNvSpPr txBox="1"/>
          <p:nvPr/>
        </p:nvSpPr>
        <p:spPr>
          <a:xfrm>
            <a:off x="4382587" y="4421126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b.  8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FCCF47A8-5868-468F-A024-C8532BE6873A}"/>
              </a:ext>
            </a:extLst>
          </p:cNvPr>
          <p:cNvSpPr txBox="1"/>
          <p:nvPr/>
        </p:nvSpPr>
        <p:spPr>
          <a:xfrm>
            <a:off x="4355482" y="5236045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c.  9</a:t>
            </a:r>
          </a:p>
        </p:txBody>
      </p:sp>
    </p:spTree>
    <p:extLst>
      <p:ext uri="{BB962C8B-B14F-4D97-AF65-F5344CB8AC3E}">
        <p14:creationId xmlns:p14="http://schemas.microsoft.com/office/powerpoint/2010/main" val="324813378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2540726" y="2115388"/>
            <a:ext cx="55477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918242" y="4514578"/>
            <a:ext cx="42219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B0F0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161365903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726978" y="2042611"/>
            <a:ext cx="71320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rgbClr val="0070C0"/>
                </a:solidFill>
                <a:latin typeface="KG First Time In Forever" panose="02000506000000020003" pitchFamily="2" charset="0"/>
              </a:rPr>
              <a:t>Great thinking!</a:t>
            </a:r>
          </a:p>
        </p:txBody>
      </p:sp>
      <p:sp>
        <p:nvSpPr>
          <p:cNvPr id="16" name="TextBox 15">
            <a:hlinkClick r:id="rId3" action="ppaction://hlinksldjump"/>
            <a:extLst>
              <a:ext uri="{FF2B5EF4-FFF2-40B4-BE49-F238E27FC236}">
                <a16:creationId xmlns:a16="http://schemas.microsoft.com/office/drawing/2014/main" id="{53258678-D3CE-4F87-9ABC-8DC298A58511}"/>
              </a:ext>
            </a:extLst>
          </p:cNvPr>
          <p:cNvSpPr txBox="1"/>
          <p:nvPr/>
        </p:nvSpPr>
        <p:spPr>
          <a:xfrm>
            <a:off x="2296451" y="3771372"/>
            <a:ext cx="38561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4140926" y="7426723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75681153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4106963" y="2761055"/>
            <a:ext cx="2847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15 - 8 =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3132472" y="1535013"/>
            <a:ext cx="3615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KG First Time In Forever" panose="02000506000000020003" pitchFamily="2" charset="0"/>
              </a:rPr>
              <a:t>Find the Difference</a:t>
            </a:r>
          </a:p>
        </p:txBody>
      </p:sp>
      <p:sp>
        <p:nvSpPr>
          <p:cNvPr id="17" name="TextBox 16">
            <a:hlinkClick r:id="rId3" action="ppaction://hlinksldjump"/>
            <a:extLst>
              <a:ext uri="{FF2B5EF4-FFF2-40B4-BE49-F238E27FC236}">
                <a16:creationId xmlns:a16="http://schemas.microsoft.com/office/drawing/2014/main" id="{2272DEE5-9FD1-4FA3-8307-238BAD555A7B}"/>
              </a:ext>
            </a:extLst>
          </p:cNvPr>
          <p:cNvSpPr txBox="1"/>
          <p:nvPr/>
        </p:nvSpPr>
        <p:spPr>
          <a:xfrm>
            <a:off x="4296045" y="3606207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a.  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923D78F7-3F52-4A65-A41C-7DB6E83515E5}"/>
              </a:ext>
            </a:extLst>
          </p:cNvPr>
          <p:cNvSpPr txBox="1"/>
          <p:nvPr/>
        </p:nvSpPr>
        <p:spPr>
          <a:xfrm>
            <a:off x="4382587" y="4421126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b.  7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FCCF47A8-5868-468F-A024-C8532BE6873A}"/>
              </a:ext>
            </a:extLst>
          </p:cNvPr>
          <p:cNvSpPr txBox="1"/>
          <p:nvPr/>
        </p:nvSpPr>
        <p:spPr>
          <a:xfrm>
            <a:off x="4355482" y="5236045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c.  8</a:t>
            </a:r>
          </a:p>
        </p:txBody>
      </p:sp>
    </p:spTree>
    <p:extLst>
      <p:ext uri="{BB962C8B-B14F-4D97-AF65-F5344CB8AC3E}">
        <p14:creationId xmlns:p14="http://schemas.microsoft.com/office/powerpoint/2010/main" val="344815812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2540726" y="2115388"/>
            <a:ext cx="55477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918242" y="4514578"/>
            <a:ext cx="42219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B0F0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3145817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1719072" y="1785622"/>
            <a:ext cx="59775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0070C0"/>
                </a:solidFill>
                <a:latin typeface="KG First Time In Forever" panose="02000506000000020003" pitchFamily="2" charset="0"/>
              </a:rPr>
              <a:t>Excellent!</a:t>
            </a:r>
          </a:p>
        </p:txBody>
      </p:sp>
      <p:sp>
        <p:nvSpPr>
          <p:cNvPr id="16" name="TextBox 15">
            <a:hlinkClick r:id="rId3" action="ppaction://hlinksldjump"/>
            <a:extLst>
              <a:ext uri="{FF2B5EF4-FFF2-40B4-BE49-F238E27FC236}">
                <a16:creationId xmlns:a16="http://schemas.microsoft.com/office/drawing/2014/main" id="{53258678-D3CE-4F87-9ABC-8DC298A58511}"/>
              </a:ext>
            </a:extLst>
          </p:cNvPr>
          <p:cNvSpPr txBox="1"/>
          <p:nvPr/>
        </p:nvSpPr>
        <p:spPr>
          <a:xfrm>
            <a:off x="2280776" y="3823623"/>
            <a:ext cx="38561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4140926" y="7426723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60300647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1689189" y="1635920"/>
            <a:ext cx="59775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0070C0"/>
                </a:solidFill>
                <a:latin typeface="KG First Time In Forever" panose="02000506000000020003" pitchFamily="2" charset="0"/>
              </a:rPr>
              <a:t>Fabulous!</a:t>
            </a:r>
          </a:p>
        </p:txBody>
      </p:sp>
      <p:sp>
        <p:nvSpPr>
          <p:cNvPr id="16" name="TextBox 15">
            <a:hlinkClick r:id="rId3" action="ppaction://hlinksldjump"/>
            <a:extLst>
              <a:ext uri="{FF2B5EF4-FFF2-40B4-BE49-F238E27FC236}">
                <a16:creationId xmlns:a16="http://schemas.microsoft.com/office/drawing/2014/main" id="{53258678-D3CE-4F87-9ABC-8DC298A58511}"/>
              </a:ext>
            </a:extLst>
          </p:cNvPr>
          <p:cNvSpPr txBox="1"/>
          <p:nvPr/>
        </p:nvSpPr>
        <p:spPr>
          <a:xfrm>
            <a:off x="2296451" y="3771372"/>
            <a:ext cx="38561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4140926" y="7426723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40468231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4106963" y="2761055"/>
            <a:ext cx="2847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13 - 5 =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3132472" y="1535013"/>
            <a:ext cx="3615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KG First Time In Forever" panose="02000506000000020003" pitchFamily="2" charset="0"/>
              </a:rPr>
              <a:t>Find the Difference</a:t>
            </a:r>
          </a:p>
        </p:txBody>
      </p:sp>
      <p:sp>
        <p:nvSpPr>
          <p:cNvPr id="17" name="TextBox 16">
            <a:hlinkClick r:id="rId3" action="ppaction://hlinksldjump"/>
            <a:extLst>
              <a:ext uri="{FF2B5EF4-FFF2-40B4-BE49-F238E27FC236}">
                <a16:creationId xmlns:a16="http://schemas.microsoft.com/office/drawing/2014/main" id="{2272DEE5-9FD1-4FA3-8307-238BAD555A7B}"/>
              </a:ext>
            </a:extLst>
          </p:cNvPr>
          <p:cNvSpPr txBox="1"/>
          <p:nvPr/>
        </p:nvSpPr>
        <p:spPr>
          <a:xfrm>
            <a:off x="4296045" y="3606207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a.  7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923D78F7-3F52-4A65-A41C-7DB6E83515E5}"/>
              </a:ext>
            </a:extLst>
          </p:cNvPr>
          <p:cNvSpPr txBox="1"/>
          <p:nvPr/>
        </p:nvSpPr>
        <p:spPr>
          <a:xfrm>
            <a:off x="4382587" y="4421126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b.  8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FCCF47A8-5868-468F-A024-C8532BE6873A}"/>
              </a:ext>
            </a:extLst>
          </p:cNvPr>
          <p:cNvSpPr txBox="1"/>
          <p:nvPr/>
        </p:nvSpPr>
        <p:spPr>
          <a:xfrm>
            <a:off x="4355482" y="5236045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c.  9</a:t>
            </a:r>
          </a:p>
        </p:txBody>
      </p:sp>
    </p:spTree>
    <p:extLst>
      <p:ext uri="{BB962C8B-B14F-4D97-AF65-F5344CB8AC3E}">
        <p14:creationId xmlns:p14="http://schemas.microsoft.com/office/powerpoint/2010/main" val="1668373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2540726" y="2115388"/>
            <a:ext cx="55477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918242" y="4514578"/>
            <a:ext cx="42219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B0F0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371104899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1075766" y="1785622"/>
            <a:ext cx="66208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solidFill>
                  <a:srgbClr val="0070C0"/>
                </a:solidFill>
                <a:latin typeface="KG First Time In Forever" panose="02000506000000020003" pitchFamily="2" charset="0"/>
              </a:rPr>
              <a:t>Outstanding!</a:t>
            </a:r>
          </a:p>
        </p:txBody>
      </p:sp>
      <p:sp>
        <p:nvSpPr>
          <p:cNvPr id="16" name="TextBox 15">
            <a:hlinkClick r:id="rId3" action="ppaction://hlinksldjump"/>
            <a:extLst>
              <a:ext uri="{FF2B5EF4-FFF2-40B4-BE49-F238E27FC236}">
                <a16:creationId xmlns:a16="http://schemas.microsoft.com/office/drawing/2014/main" id="{53258678-D3CE-4F87-9ABC-8DC298A58511}"/>
              </a:ext>
            </a:extLst>
          </p:cNvPr>
          <p:cNvSpPr txBox="1"/>
          <p:nvPr/>
        </p:nvSpPr>
        <p:spPr>
          <a:xfrm>
            <a:off x="2296451" y="3771372"/>
            <a:ext cx="38561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4140926" y="7426723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16507537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4106963" y="2761055"/>
            <a:ext cx="2847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17 - 9 =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3132472" y="1535013"/>
            <a:ext cx="3615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KG First Time In Forever" panose="02000506000000020003" pitchFamily="2" charset="0"/>
              </a:rPr>
              <a:t>Find the Difference</a:t>
            </a:r>
          </a:p>
        </p:txBody>
      </p:sp>
      <p:sp>
        <p:nvSpPr>
          <p:cNvPr id="17" name="TextBox 16">
            <a:hlinkClick r:id="rId3" action="ppaction://hlinksldjump"/>
            <a:extLst>
              <a:ext uri="{FF2B5EF4-FFF2-40B4-BE49-F238E27FC236}">
                <a16:creationId xmlns:a16="http://schemas.microsoft.com/office/drawing/2014/main" id="{2272DEE5-9FD1-4FA3-8307-238BAD555A7B}"/>
              </a:ext>
            </a:extLst>
          </p:cNvPr>
          <p:cNvSpPr txBox="1"/>
          <p:nvPr/>
        </p:nvSpPr>
        <p:spPr>
          <a:xfrm>
            <a:off x="4296045" y="3606207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a.  8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923D78F7-3F52-4A65-A41C-7DB6E83515E5}"/>
              </a:ext>
            </a:extLst>
          </p:cNvPr>
          <p:cNvSpPr txBox="1"/>
          <p:nvPr/>
        </p:nvSpPr>
        <p:spPr>
          <a:xfrm>
            <a:off x="4382587" y="4421126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b.  9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CCF47A8-5868-468F-A024-C8532BE6873A}"/>
              </a:ext>
            </a:extLst>
          </p:cNvPr>
          <p:cNvSpPr txBox="1"/>
          <p:nvPr/>
        </p:nvSpPr>
        <p:spPr>
          <a:xfrm>
            <a:off x="4398589" y="5231458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c.  10</a:t>
            </a:r>
          </a:p>
        </p:txBody>
      </p:sp>
    </p:spTree>
    <p:extLst>
      <p:ext uri="{BB962C8B-B14F-4D97-AF65-F5344CB8AC3E}">
        <p14:creationId xmlns:p14="http://schemas.microsoft.com/office/powerpoint/2010/main" val="411190130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2540726" y="2115388"/>
            <a:ext cx="55477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918242" y="4514578"/>
            <a:ext cx="42219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B0F0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231435553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1719072" y="1785622"/>
            <a:ext cx="59775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0070C0"/>
                </a:solidFill>
                <a:latin typeface="KG First Time In Forever" panose="02000506000000020003" pitchFamily="2" charset="0"/>
              </a:rPr>
              <a:t>Fantastic!</a:t>
            </a:r>
          </a:p>
        </p:txBody>
      </p:sp>
      <p:sp>
        <p:nvSpPr>
          <p:cNvPr id="16" name="TextBox 15">
            <a:hlinkClick r:id="rId3" action="ppaction://hlinksldjump"/>
            <a:extLst>
              <a:ext uri="{FF2B5EF4-FFF2-40B4-BE49-F238E27FC236}">
                <a16:creationId xmlns:a16="http://schemas.microsoft.com/office/drawing/2014/main" id="{53258678-D3CE-4F87-9ABC-8DC298A58511}"/>
              </a:ext>
            </a:extLst>
          </p:cNvPr>
          <p:cNvSpPr txBox="1"/>
          <p:nvPr/>
        </p:nvSpPr>
        <p:spPr>
          <a:xfrm>
            <a:off x="2296451" y="3771372"/>
            <a:ext cx="38561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4140926" y="7426723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75505933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4106963" y="2761055"/>
            <a:ext cx="2847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13 - 7 =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3132472" y="1535013"/>
            <a:ext cx="3615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KG First Time In Forever" panose="02000506000000020003" pitchFamily="2" charset="0"/>
              </a:rPr>
              <a:t>Find the Difference</a:t>
            </a:r>
          </a:p>
        </p:txBody>
      </p:sp>
      <p:sp>
        <p:nvSpPr>
          <p:cNvPr id="17" name="TextBox 16">
            <a:hlinkClick r:id="rId3" action="ppaction://hlinksldjump"/>
            <a:extLst>
              <a:ext uri="{FF2B5EF4-FFF2-40B4-BE49-F238E27FC236}">
                <a16:creationId xmlns:a16="http://schemas.microsoft.com/office/drawing/2014/main" id="{2272DEE5-9FD1-4FA3-8307-238BAD555A7B}"/>
              </a:ext>
            </a:extLst>
          </p:cNvPr>
          <p:cNvSpPr txBox="1"/>
          <p:nvPr/>
        </p:nvSpPr>
        <p:spPr>
          <a:xfrm>
            <a:off x="4323149" y="3606207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a.  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923D78F7-3F52-4A65-A41C-7DB6E83515E5}"/>
              </a:ext>
            </a:extLst>
          </p:cNvPr>
          <p:cNvSpPr txBox="1"/>
          <p:nvPr/>
        </p:nvSpPr>
        <p:spPr>
          <a:xfrm>
            <a:off x="4409691" y="4421126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b.  5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CCF47A8-5868-468F-A024-C8532BE6873A}"/>
              </a:ext>
            </a:extLst>
          </p:cNvPr>
          <p:cNvSpPr txBox="1"/>
          <p:nvPr/>
        </p:nvSpPr>
        <p:spPr>
          <a:xfrm>
            <a:off x="4355482" y="5236045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c.  4</a:t>
            </a:r>
          </a:p>
        </p:txBody>
      </p:sp>
    </p:spTree>
    <p:extLst>
      <p:ext uri="{BB962C8B-B14F-4D97-AF65-F5344CB8AC3E}">
        <p14:creationId xmlns:p14="http://schemas.microsoft.com/office/powerpoint/2010/main" val="235413462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2540726" y="2115388"/>
            <a:ext cx="55477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918242" y="4514578"/>
            <a:ext cx="42219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B0F0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18457516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1719072" y="1785622"/>
            <a:ext cx="59775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0070C0"/>
                </a:solidFill>
                <a:latin typeface="KG First Time In Forever" panose="02000506000000020003" pitchFamily="2" charset="0"/>
              </a:rPr>
              <a:t>Awesome!</a:t>
            </a:r>
          </a:p>
        </p:txBody>
      </p:sp>
      <p:sp>
        <p:nvSpPr>
          <p:cNvPr id="16" name="TextBox 15">
            <a:hlinkClick r:id="rId3" action="ppaction://hlinksldjump"/>
            <a:extLst>
              <a:ext uri="{FF2B5EF4-FFF2-40B4-BE49-F238E27FC236}">
                <a16:creationId xmlns:a16="http://schemas.microsoft.com/office/drawing/2014/main" id="{53258678-D3CE-4F87-9ABC-8DC298A58511}"/>
              </a:ext>
            </a:extLst>
          </p:cNvPr>
          <p:cNvSpPr txBox="1"/>
          <p:nvPr/>
        </p:nvSpPr>
        <p:spPr>
          <a:xfrm>
            <a:off x="2296451" y="3771372"/>
            <a:ext cx="38561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4140926" y="7426723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549029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4106963" y="2761055"/>
            <a:ext cx="2847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16 - 7 =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3132472" y="1535013"/>
            <a:ext cx="3615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KG First Time In Forever" panose="02000506000000020003" pitchFamily="2" charset="0"/>
              </a:rPr>
              <a:t>Find the Difference</a:t>
            </a:r>
          </a:p>
        </p:txBody>
      </p:sp>
      <p:sp>
        <p:nvSpPr>
          <p:cNvPr id="17" name="TextBox 16">
            <a:hlinkClick r:id="rId3" action="ppaction://hlinksldjump"/>
            <a:extLst>
              <a:ext uri="{FF2B5EF4-FFF2-40B4-BE49-F238E27FC236}">
                <a16:creationId xmlns:a16="http://schemas.microsoft.com/office/drawing/2014/main" id="{2272DEE5-9FD1-4FA3-8307-238BAD555A7B}"/>
              </a:ext>
            </a:extLst>
          </p:cNvPr>
          <p:cNvSpPr txBox="1"/>
          <p:nvPr/>
        </p:nvSpPr>
        <p:spPr>
          <a:xfrm>
            <a:off x="4296045" y="3606207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a.  8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923D78F7-3F52-4A65-A41C-7DB6E83515E5}"/>
              </a:ext>
            </a:extLst>
          </p:cNvPr>
          <p:cNvSpPr txBox="1"/>
          <p:nvPr/>
        </p:nvSpPr>
        <p:spPr>
          <a:xfrm>
            <a:off x="4382587" y="4421126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b.  9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FCCF47A8-5868-468F-A024-C8532BE6873A}"/>
              </a:ext>
            </a:extLst>
          </p:cNvPr>
          <p:cNvSpPr txBox="1"/>
          <p:nvPr/>
        </p:nvSpPr>
        <p:spPr>
          <a:xfrm>
            <a:off x="4355482" y="5236045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c.  10</a:t>
            </a:r>
          </a:p>
        </p:txBody>
      </p:sp>
    </p:spTree>
    <p:extLst>
      <p:ext uri="{BB962C8B-B14F-4D97-AF65-F5344CB8AC3E}">
        <p14:creationId xmlns:p14="http://schemas.microsoft.com/office/powerpoint/2010/main" val="334144710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4106963" y="2761055"/>
            <a:ext cx="2847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16 - 10 =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3132472" y="1535013"/>
            <a:ext cx="3615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KG First Time In Forever" panose="02000506000000020003" pitchFamily="2" charset="0"/>
              </a:rPr>
              <a:t>Find the Difference</a:t>
            </a:r>
          </a:p>
        </p:txBody>
      </p:sp>
      <p:sp>
        <p:nvSpPr>
          <p:cNvPr id="17" name="TextBox 16">
            <a:hlinkClick r:id="rId3" action="ppaction://hlinksldjump"/>
            <a:extLst>
              <a:ext uri="{FF2B5EF4-FFF2-40B4-BE49-F238E27FC236}">
                <a16:creationId xmlns:a16="http://schemas.microsoft.com/office/drawing/2014/main" id="{2272DEE5-9FD1-4FA3-8307-238BAD555A7B}"/>
              </a:ext>
            </a:extLst>
          </p:cNvPr>
          <p:cNvSpPr txBox="1"/>
          <p:nvPr/>
        </p:nvSpPr>
        <p:spPr>
          <a:xfrm>
            <a:off x="4296045" y="3606207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a.  8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923D78F7-3F52-4A65-A41C-7DB6E83515E5}"/>
              </a:ext>
            </a:extLst>
          </p:cNvPr>
          <p:cNvSpPr txBox="1"/>
          <p:nvPr/>
        </p:nvSpPr>
        <p:spPr>
          <a:xfrm>
            <a:off x="4382587" y="4421126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b.  7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CCF47A8-5868-468F-A024-C8532BE6873A}"/>
              </a:ext>
            </a:extLst>
          </p:cNvPr>
          <p:cNvSpPr txBox="1"/>
          <p:nvPr/>
        </p:nvSpPr>
        <p:spPr>
          <a:xfrm>
            <a:off x="4398589" y="5231458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c.  6</a:t>
            </a:r>
          </a:p>
        </p:txBody>
      </p:sp>
    </p:spTree>
    <p:extLst>
      <p:ext uri="{BB962C8B-B14F-4D97-AF65-F5344CB8AC3E}">
        <p14:creationId xmlns:p14="http://schemas.microsoft.com/office/powerpoint/2010/main" val="316349862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2540726" y="2115388"/>
            <a:ext cx="55477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918242" y="4514578"/>
            <a:ext cx="42219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B0F0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303340246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1719072" y="1785622"/>
            <a:ext cx="59775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0070C0"/>
                </a:solidFill>
                <a:latin typeface="KG First Time In Forever" panose="02000506000000020003" pitchFamily="2" charset="0"/>
              </a:rPr>
              <a:t>Excellent!</a:t>
            </a:r>
          </a:p>
        </p:txBody>
      </p:sp>
      <p:sp>
        <p:nvSpPr>
          <p:cNvPr id="16" name="TextBox 15">
            <a:hlinkClick r:id="rId3" action="ppaction://hlinksldjump"/>
            <a:extLst>
              <a:ext uri="{FF2B5EF4-FFF2-40B4-BE49-F238E27FC236}">
                <a16:creationId xmlns:a16="http://schemas.microsoft.com/office/drawing/2014/main" id="{53258678-D3CE-4F87-9ABC-8DC298A58511}"/>
              </a:ext>
            </a:extLst>
          </p:cNvPr>
          <p:cNvSpPr txBox="1"/>
          <p:nvPr/>
        </p:nvSpPr>
        <p:spPr>
          <a:xfrm>
            <a:off x="2296451" y="3771372"/>
            <a:ext cx="38561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4140926" y="7426723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51308763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4159214" y="2755276"/>
            <a:ext cx="17399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11 - 7 =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3132472" y="1535013"/>
            <a:ext cx="3615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KG First Time In Forever" panose="02000506000000020003" pitchFamily="2" charset="0"/>
              </a:rPr>
              <a:t>Find the Difference</a:t>
            </a:r>
          </a:p>
        </p:txBody>
      </p:sp>
      <p:sp>
        <p:nvSpPr>
          <p:cNvPr id="17" name="TextBox 16">
            <a:hlinkClick r:id="rId3" action="ppaction://hlinksldjump"/>
            <a:extLst>
              <a:ext uri="{FF2B5EF4-FFF2-40B4-BE49-F238E27FC236}">
                <a16:creationId xmlns:a16="http://schemas.microsoft.com/office/drawing/2014/main" id="{2272DEE5-9FD1-4FA3-8307-238BAD555A7B}"/>
              </a:ext>
            </a:extLst>
          </p:cNvPr>
          <p:cNvSpPr txBox="1"/>
          <p:nvPr/>
        </p:nvSpPr>
        <p:spPr>
          <a:xfrm>
            <a:off x="4296045" y="3606207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a.  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923D78F7-3F52-4A65-A41C-7DB6E83515E5}"/>
              </a:ext>
            </a:extLst>
          </p:cNvPr>
          <p:cNvSpPr txBox="1"/>
          <p:nvPr/>
        </p:nvSpPr>
        <p:spPr>
          <a:xfrm>
            <a:off x="4382587" y="4421126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b.  5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CCF47A8-5868-468F-A024-C8532BE6873A}"/>
              </a:ext>
            </a:extLst>
          </p:cNvPr>
          <p:cNvSpPr txBox="1"/>
          <p:nvPr/>
        </p:nvSpPr>
        <p:spPr>
          <a:xfrm>
            <a:off x="4355482" y="5236045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c.  4</a:t>
            </a:r>
          </a:p>
        </p:txBody>
      </p:sp>
    </p:spTree>
    <p:extLst>
      <p:ext uri="{BB962C8B-B14F-4D97-AF65-F5344CB8AC3E}">
        <p14:creationId xmlns:p14="http://schemas.microsoft.com/office/powerpoint/2010/main" val="426125331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2540726" y="2115388"/>
            <a:ext cx="55477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918242" y="4514578"/>
            <a:ext cx="42219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B0F0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170801848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1503920" y="1821481"/>
            <a:ext cx="59775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rgbClr val="0070C0"/>
                </a:solidFill>
                <a:latin typeface="KG First Time In Forever" panose="02000506000000020003" pitchFamily="2" charset="0"/>
              </a:rPr>
              <a:t>You’ve got it!</a:t>
            </a:r>
          </a:p>
        </p:txBody>
      </p:sp>
      <p:sp>
        <p:nvSpPr>
          <p:cNvPr id="16" name="TextBox 15">
            <a:hlinkClick r:id="rId3" action="ppaction://hlinksldjump"/>
            <a:extLst>
              <a:ext uri="{FF2B5EF4-FFF2-40B4-BE49-F238E27FC236}">
                <a16:creationId xmlns:a16="http://schemas.microsoft.com/office/drawing/2014/main" id="{53258678-D3CE-4F87-9ABC-8DC298A58511}"/>
              </a:ext>
            </a:extLst>
          </p:cNvPr>
          <p:cNvSpPr txBox="1"/>
          <p:nvPr/>
        </p:nvSpPr>
        <p:spPr>
          <a:xfrm>
            <a:off x="2296451" y="3771372"/>
            <a:ext cx="38561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4140926" y="7426723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795118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2540726" y="2115388"/>
            <a:ext cx="55477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00206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918242" y="4514578"/>
            <a:ext cx="42219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B0F0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316038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290</TotalTime>
  <Words>1625</Words>
  <Application>Microsoft Office PowerPoint</Application>
  <PresentationFormat>Custom</PresentationFormat>
  <Paragraphs>342</Paragraphs>
  <Slides>85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85</vt:i4>
      </vt:variant>
    </vt:vector>
  </HeadingPairs>
  <TitlesOfParts>
    <vt:vector size="91" baseType="lpstr">
      <vt:lpstr>Arial</vt:lpstr>
      <vt:lpstr>Calibri</vt:lpstr>
      <vt:lpstr>Calibri Light</vt:lpstr>
      <vt:lpstr>KG Behind These Hazel Eyes</vt:lpstr>
      <vt:lpstr>KG First Time In Forever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17</cp:revision>
  <dcterms:created xsi:type="dcterms:W3CDTF">2017-12-13T21:17:01Z</dcterms:created>
  <dcterms:modified xsi:type="dcterms:W3CDTF">2018-01-04T19:39:28Z</dcterms:modified>
</cp:coreProperties>
</file>