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0" r:id="rId4"/>
    <p:sldId id="290" r:id="rId5"/>
    <p:sldId id="263" r:id="rId6"/>
    <p:sldId id="291" r:id="rId7"/>
    <p:sldId id="292" r:id="rId8"/>
    <p:sldId id="271" r:id="rId9"/>
    <p:sldId id="296" r:id="rId10"/>
    <p:sldId id="297" r:id="rId11"/>
    <p:sldId id="264" r:id="rId12"/>
    <p:sldId id="294" r:id="rId13"/>
    <p:sldId id="295" r:id="rId14"/>
    <p:sldId id="266" r:id="rId15"/>
    <p:sldId id="298" r:id="rId16"/>
    <p:sldId id="299" r:id="rId17"/>
    <p:sldId id="288" r:id="rId18"/>
    <p:sldId id="302" r:id="rId19"/>
    <p:sldId id="303" r:id="rId20"/>
    <p:sldId id="272" r:id="rId21"/>
    <p:sldId id="304" r:id="rId22"/>
    <p:sldId id="305" r:id="rId23"/>
    <p:sldId id="269" r:id="rId24"/>
    <p:sldId id="300" r:id="rId25"/>
    <p:sldId id="301" r:id="rId26"/>
    <p:sldId id="280" r:id="rId27"/>
    <p:sldId id="306" r:id="rId28"/>
    <p:sldId id="307" r:id="rId29"/>
    <p:sldId id="286" r:id="rId30"/>
    <p:sldId id="308" r:id="rId31"/>
    <p:sldId id="309" r:id="rId32"/>
    <p:sldId id="267" r:id="rId33"/>
    <p:sldId id="312" r:id="rId34"/>
    <p:sldId id="313" r:id="rId35"/>
    <p:sldId id="282" r:id="rId36"/>
    <p:sldId id="314" r:id="rId37"/>
    <p:sldId id="315" r:id="rId38"/>
    <p:sldId id="274" r:id="rId39"/>
    <p:sldId id="310" r:id="rId40"/>
    <p:sldId id="311" r:id="rId41"/>
    <p:sldId id="275" r:id="rId42"/>
    <p:sldId id="316" r:id="rId43"/>
    <p:sldId id="317" r:id="rId44"/>
    <p:sldId id="284" r:id="rId45"/>
    <p:sldId id="318" r:id="rId46"/>
    <p:sldId id="319" r:id="rId47"/>
    <p:sldId id="277" r:id="rId48"/>
    <p:sldId id="320" r:id="rId49"/>
    <p:sldId id="321" r:id="rId50"/>
    <p:sldId id="270" r:id="rId51"/>
    <p:sldId id="325" r:id="rId52"/>
    <p:sldId id="324" r:id="rId53"/>
    <p:sldId id="279" r:id="rId54"/>
    <p:sldId id="345" r:id="rId55"/>
    <p:sldId id="326" r:id="rId56"/>
    <p:sldId id="278" r:id="rId57"/>
    <p:sldId id="322" r:id="rId58"/>
    <p:sldId id="323" r:id="rId59"/>
    <p:sldId id="281" r:id="rId60"/>
    <p:sldId id="329" r:id="rId61"/>
    <p:sldId id="330" r:id="rId62"/>
    <p:sldId id="273" r:id="rId63"/>
    <p:sldId id="327" r:id="rId64"/>
    <p:sldId id="328" r:id="rId65"/>
    <p:sldId id="283" r:id="rId66"/>
    <p:sldId id="331" r:id="rId67"/>
    <p:sldId id="332" r:id="rId68"/>
    <p:sldId id="276" r:id="rId69"/>
    <p:sldId id="337" r:id="rId70"/>
    <p:sldId id="338" r:id="rId71"/>
    <p:sldId id="285" r:id="rId72"/>
    <p:sldId id="335" r:id="rId73"/>
    <p:sldId id="336" r:id="rId74"/>
    <p:sldId id="265" r:id="rId75"/>
    <p:sldId id="333" r:id="rId76"/>
    <p:sldId id="334" r:id="rId77"/>
    <p:sldId id="287" r:id="rId78"/>
    <p:sldId id="339" r:id="rId79"/>
    <p:sldId id="340" r:id="rId80"/>
    <p:sldId id="268" r:id="rId81"/>
    <p:sldId id="341" r:id="rId82"/>
    <p:sldId id="342" r:id="rId83"/>
    <p:sldId id="289" r:id="rId84"/>
    <p:sldId id="343" r:id="rId85"/>
    <p:sldId id="344" r:id="rId86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9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2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5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44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03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3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4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7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7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1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1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628A-9783-4CEA-A9C5-E8D75C0AFC5E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33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C628A-9783-4CEA-A9C5-E8D75C0AFC5E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CCAEF-86DD-4CED-A448-A5A63D665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5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7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8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8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0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8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8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8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8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8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85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8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1421240" y="2653017"/>
            <a:ext cx="6803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Subtraction Practice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445988"/>
            <a:ext cx="59775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Arctic Animals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615185" y="3290659"/>
            <a:ext cx="38561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PowerPoint Game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2212848" y="3914130"/>
            <a:ext cx="38561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KG Behind These Hazel Eyes" panose="02000506000000020004" pitchFamily="2" charset="0"/>
              </a:rPr>
              <a:t>created by</a:t>
            </a:r>
          </a:p>
          <a:p>
            <a:pPr algn="ctr"/>
            <a:r>
              <a:rPr lang="en-US" sz="2400" dirty="0">
                <a:solidFill>
                  <a:schemeClr val="accent5">
                    <a:lumMod val="40000"/>
                    <a:lumOff val="60000"/>
                  </a:schemeClr>
                </a:solidFill>
                <a:latin typeface="KG Behind These Hazel Eyes" panose="02000506000000020004" pitchFamily="2" charset="0"/>
              </a:rPr>
              <a:t>The Curriculum Corner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88826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697881" y="2090422"/>
            <a:ext cx="73260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Good thinking!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59450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18 - 8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9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98589" y="5231458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10</a:t>
            </a:r>
          </a:p>
        </p:txBody>
      </p:sp>
    </p:spTree>
    <p:extLst>
      <p:ext uri="{BB962C8B-B14F-4D97-AF65-F5344CB8AC3E}">
        <p14:creationId xmlns:p14="http://schemas.microsoft.com/office/powerpoint/2010/main" val="4156268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088337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Way to go!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15616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17 - 8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9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98589" y="5231458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10</a:t>
            </a:r>
          </a:p>
        </p:txBody>
      </p:sp>
    </p:spTree>
    <p:extLst>
      <p:ext uri="{BB962C8B-B14F-4D97-AF65-F5344CB8AC3E}">
        <p14:creationId xmlns:p14="http://schemas.microsoft.com/office/powerpoint/2010/main" val="1354856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400591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485989" y="1343363"/>
            <a:ext cx="59775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You’ve got this!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358910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12 - 7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</p:spTree>
    <p:extLst>
      <p:ext uri="{BB962C8B-B14F-4D97-AF65-F5344CB8AC3E}">
        <p14:creationId xmlns:p14="http://schemas.microsoft.com/office/powerpoint/2010/main" val="1520167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877341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WOW!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47161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12 - 6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333603" y="3681567"/>
            <a:ext cx="1115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33603" y="4449776"/>
            <a:ext cx="1115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12049" y="5141897"/>
            <a:ext cx="1115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6</a:t>
            </a:r>
          </a:p>
        </p:txBody>
      </p:sp>
    </p:spTree>
    <p:extLst>
      <p:ext uri="{BB962C8B-B14F-4D97-AF65-F5344CB8AC3E}">
        <p14:creationId xmlns:p14="http://schemas.microsoft.com/office/powerpoint/2010/main" val="31958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16 - 9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</p:spTree>
    <p:extLst>
      <p:ext uri="{BB962C8B-B14F-4D97-AF65-F5344CB8AC3E}">
        <p14:creationId xmlns:p14="http://schemas.microsoft.com/office/powerpoint/2010/main" val="1672716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759676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485990" y="1791599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Incredible!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314758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16 - 9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71449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7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6</a:t>
            </a:r>
          </a:p>
        </p:txBody>
      </p:sp>
    </p:spTree>
    <p:extLst>
      <p:ext uri="{BB962C8B-B14F-4D97-AF65-F5344CB8AC3E}">
        <p14:creationId xmlns:p14="http://schemas.microsoft.com/office/powerpoint/2010/main" val="24231365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49017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40224477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Fantastic!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58764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14 - 9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6</a:t>
            </a:r>
          </a:p>
        </p:txBody>
      </p:sp>
    </p:spTree>
    <p:extLst>
      <p:ext uri="{BB962C8B-B14F-4D97-AF65-F5344CB8AC3E}">
        <p14:creationId xmlns:p14="http://schemas.microsoft.com/office/powerpoint/2010/main" val="3543183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2447757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503919" y="16840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Keep it up!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2382496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13 - 6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</p:spTree>
    <p:extLst>
      <p:ext uri="{BB962C8B-B14F-4D97-AF65-F5344CB8AC3E}">
        <p14:creationId xmlns:p14="http://schemas.microsoft.com/office/powerpoint/2010/main" val="225554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510408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</a:t>
            </a:r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  <a:hlinkClick r:id="rId3" action="ppaction://hlinksldjump"/>
              </a:rPr>
              <a:t>here</a:t>
            </a:r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237544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Super!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028770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17 - 7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98589" y="4436801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9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98589" y="5231458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10</a:t>
            </a:r>
          </a:p>
        </p:txBody>
      </p:sp>
    </p:spTree>
    <p:extLst>
      <p:ext uri="{BB962C8B-B14F-4D97-AF65-F5344CB8AC3E}">
        <p14:creationId xmlns:p14="http://schemas.microsoft.com/office/powerpoint/2010/main" val="9082605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1137935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Fabulous!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684159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14 - 7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</p:spTree>
    <p:extLst>
      <p:ext uri="{BB962C8B-B14F-4D97-AF65-F5344CB8AC3E}">
        <p14:creationId xmlns:p14="http://schemas.microsoft.com/office/powerpoint/2010/main" val="5688816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48009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480013" y="1797575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Wonderful!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4256617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16 - 7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</p:spTree>
    <p:extLst>
      <p:ext uri="{BB962C8B-B14F-4D97-AF65-F5344CB8AC3E}">
        <p14:creationId xmlns:p14="http://schemas.microsoft.com/office/powerpoint/2010/main" val="42866220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83184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WOW!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086326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587590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Incredible!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811056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15 - 9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7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</p:spTree>
    <p:extLst>
      <p:ext uri="{BB962C8B-B14F-4D97-AF65-F5344CB8AC3E}">
        <p14:creationId xmlns:p14="http://schemas.microsoft.com/office/powerpoint/2010/main" val="16190269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6787980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497943" y="1749763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Keep going!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3646344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14 - 5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</p:spTree>
    <p:extLst>
      <p:ext uri="{BB962C8B-B14F-4D97-AF65-F5344CB8AC3E}">
        <p14:creationId xmlns:p14="http://schemas.microsoft.com/office/powerpoint/2010/main" val="27756655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37846819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Bravo!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492260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15 - 7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7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</p:spTree>
    <p:extLst>
      <p:ext uri="{BB962C8B-B14F-4D97-AF65-F5344CB8AC3E}">
        <p14:creationId xmlns:p14="http://schemas.microsoft.com/office/powerpoint/2010/main" val="32682806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0719387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Clever!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751674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090307" y="2779797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18 - 9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25507" y="3610794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115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98590" y="5231458"/>
            <a:ext cx="1115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7</a:t>
            </a:r>
          </a:p>
        </p:txBody>
      </p:sp>
    </p:spTree>
    <p:extLst>
      <p:ext uri="{BB962C8B-B14F-4D97-AF65-F5344CB8AC3E}">
        <p14:creationId xmlns:p14="http://schemas.microsoft.com/office/powerpoint/2010/main" val="330708274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16 - 8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7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6</a:t>
            </a:r>
          </a:p>
        </p:txBody>
      </p:sp>
    </p:spTree>
    <p:extLst>
      <p:ext uri="{BB962C8B-B14F-4D97-AF65-F5344CB8AC3E}">
        <p14:creationId xmlns:p14="http://schemas.microsoft.com/office/powerpoint/2010/main" val="5281692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5156608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213225" y="1773669"/>
            <a:ext cx="64654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Good thinking!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009464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14 - 10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6</a:t>
            </a:r>
          </a:p>
        </p:txBody>
      </p:sp>
    </p:spTree>
    <p:extLst>
      <p:ext uri="{BB962C8B-B14F-4D97-AF65-F5344CB8AC3E}">
        <p14:creationId xmlns:p14="http://schemas.microsoft.com/office/powerpoint/2010/main" val="5362994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93877299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105647" y="1964916"/>
            <a:ext cx="65790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Magnificent!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8480427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15 - 6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7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</p:spTree>
    <p:extLst>
      <p:ext uri="{BB962C8B-B14F-4D97-AF65-F5344CB8AC3E}">
        <p14:creationId xmlns:p14="http://schemas.microsoft.com/office/powerpoint/2010/main" val="27686412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28295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135530" y="1785622"/>
            <a:ext cx="65611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Outstanding!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8203726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14 - 8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6</a:t>
            </a:r>
          </a:p>
        </p:txBody>
      </p:sp>
    </p:spTree>
    <p:extLst>
      <p:ext uri="{BB962C8B-B14F-4D97-AF65-F5344CB8AC3E}">
        <p14:creationId xmlns:p14="http://schemas.microsoft.com/office/powerpoint/2010/main" val="3155482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44870670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28598867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WOW!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0161614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16 - 8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</p:spTree>
    <p:extLst>
      <p:ext uri="{BB962C8B-B14F-4D97-AF65-F5344CB8AC3E}">
        <p14:creationId xmlns:p14="http://schemas.microsoft.com/office/powerpoint/2010/main" val="231200903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69624878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Brilliant!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4871645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14 - 6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</p:spTree>
    <p:extLst>
      <p:ext uri="{BB962C8B-B14F-4D97-AF65-F5344CB8AC3E}">
        <p14:creationId xmlns:p14="http://schemas.microsoft.com/office/powerpoint/2010/main" val="324813378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61365903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726978" y="2042611"/>
            <a:ext cx="71320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Great thinking!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5681153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15 - 8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7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8</a:t>
            </a:r>
          </a:p>
        </p:txBody>
      </p:sp>
    </p:spTree>
    <p:extLst>
      <p:ext uri="{BB962C8B-B14F-4D97-AF65-F5344CB8AC3E}">
        <p14:creationId xmlns:p14="http://schemas.microsoft.com/office/powerpoint/2010/main" val="344815812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145817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Excellent!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80776" y="3823623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0300647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689189" y="1635920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Fabulous!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0468231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13 - 5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8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9</a:t>
            </a:r>
          </a:p>
        </p:txBody>
      </p:sp>
    </p:spTree>
    <p:extLst>
      <p:ext uri="{BB962C8B-B14F-4D97-AF65-F5344CB8AC3E}">
        <p14:creationId xmlns:p14="http://schemas.microsoft.com/office/powerpoint/2010/main" val="1668373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71104899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075766" y="1785622"/>
            <a:ext cx="662087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Outstanding!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6507537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17 - 9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9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98589" y="5231458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10</a:t>
            </a:r>
          </a:p>
        </p:txBody>
      </p:sp>
    </p:spTree>
    <p:extLst>
      <p:ext uri="{BB962C8B-B14F-4D97-AF65-F5344CB8AC3E}">
        <p14:creationId xmlns:p14="http://schemas.microsoft.com/office/powerpoint/2010/main" val="411190130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231435553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Fantastic!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5505933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13 - 7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323149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409691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</p:spTree>
    <p:extLst>
      <p:ext uri="{BB962C8B-B14F-4D97-AF65-F5344CB8AC3E}">
        <p14:creationId xmlns:p14="http://schemas.microsoft.com/office/powerpoint/2010/main" val="235413462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8457516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Awesome!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549029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16 - 7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9</a:t>
            </a:r>
          </a:p>
        </p:txBody>
      </p:sp>
      <p:sp>
        <p:nvSpPr>
          <p:cNvPr id="8" name="TextBox 7">
            <a:hlinkClick r:id="rId3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10</a:t>
            </a:r>
          </a:p>
        </p:txBody>
      </p:sp>
    </p:spTree>
    <p:extLst>
      <p:ext uri="{BB962C8B-B14F-4D97-AF65-F5344CB8AC3E}">
        <p14:creationId xmlns:p14="http://schemas.microsoft.com/office/powerpoint/2010/main" val="334144710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06963" y="2761055"/>
            <a:ext cx="2847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16 - 10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7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98589" y="5231458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6</a:t>
            </a:r>
          </a:p>
        </p:txBody>
      </p:sp>
    </p:spTree>
    <p:extLst>
      <p:ext uri="{BB962C8B-B14F-4D97-AF65-F5344CB8AC3E}">
        <p14:creationId xmlns:p14="http://schemas.microsoft.com/office/powerpoint/2010/main" val="316349862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03340246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719072" y="1785622"/>
            <a:ext cx="5977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Excellent!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1308763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6FD0FE7-FBAD-4F25-976B-576FCAB65C77}"/>
              </a:ext>
            </a:extLst>
          </p:cNvPr>
          <p:cNvSpPr txBox="1"/>
          <p:nvPr/>
        </p:nvSpPr>
        <p:spPr>
          <a:xfrm>
            <a:off x="4159214" y="2755276"/>
            <a:ext cx="17399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11 - 7 =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3132472" y="1535013"/>
            <a:ext cx="3615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KG First Time In Forever" panose="02000506000000020003" pitchFamily="2" charset="0"/>
              </a:rPr>
              <a:t>Find the Difference</a:t>
            </a:r>
          </a:p>
        </p:txBody>
      </p:sp>
      <p:sp>
        <p:nvSpPr>
          <p:cNvPr id="17" name="TextBox 16">
            <a:hlinkClick r:id="rId3" action="ppaction://hlinksldjump"/>
            <a:extLst>
              <a:ext uri="{FF2B5EF4-FFF2-40B4-BE49-F238E27FC236}">
                <a16:creationId xmlns:a16="http://schemas.microsoft.com/office/drawing/2014/main" id="{2272DEE5-9FD1-4FA3-8307-238BAD555A7B}"/>
              </a:ext>
            </a:extLst>
          </p:cNvPr>
          <p:cNvSpPr txBox="1"/>
          <p:nvPr/>
        </p:nvSpPr>
        <p:spPr>
          <a:xfrm>
            <a:off x="4296045" y="3606207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a.  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923D78F7-3F52-4A65-A41C-7DB6E83515E5}"/>
              </a:ext>
            </a:extLst>
          </p:cNvPr>
          <p:cNvSpPr txBox="1"/>
          <p:nvPr/>
        </p:nvSpPr>
        <p:spPr>
          <a:xfrm>
            <a:off x="4382587" y="4421126"/>
            <a:ext cx="1234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b.  5</a:t>
            </a:r>
          </a:p>
        </p:txBody>
      </p:sp>
      <p:sp>
        <p:nvSpPr>
          <p:cNvPr id="8" name="TextBox 7">
            <a:hlinkClick r:id="rId4" action="ppaction://hlinksldjump"/>
            <a:extLst>
              <a:ext uri="{FF2B5EF4-FFF2-40B4-BE49-F238E27FC236}">
                <a16:creationId xmlns:a16="http://schemas.microsoft.com/office/drawing/2014/main" id="{FCCF47A8-5868-468F-A024-C8532BE6873A}"/>
              </a:ext>
            </a:extLst>
          </p:cNvPr>
          <p:cNvSpPr txBox="1"/>
          <p:nvPr/>
        </p:nvSpPr>
        <p:spPr>
          <a:xfrm>
            <a:off x="4355482" y="5236045"/>
            <a:ext cx="1288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c.  4</a:t>
            </a:r>
          </a:p>
        </p:txBody>
      </p:sp>
    </p:spTree>
    <p:extLst>
      <p:ext uri="{BB962C8B-B14F-4D97-AF65-F5344CB8AC3E}">
        <p14:creationId xmlns:p14="http://schemas.microsoft.com/office/powerpoint/2010/main" val="426125331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170801848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7ED168A5-2695-4A6B-860B-70B9E0A86C61}"/>
              </a:ext>
            </a:extLst>
          </p:cNvPr>
          <p:cNvSpPr txBox="1"/>
          <p:nvPr/>
        </p:nvSpPr>
        <p:spPr>
          <a:xfrm>
            <a:off x="1503920" y="1821481"/>
            <a:ext cx="59775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KG First Time In Forever" panose="02000506000000020003" pitchFamily="2" charset="0"/>
              </a:rPr>
              <a:t>You’ve got it!</a:t>
            </a:r>
          </a:p>
        </p:txBody>
      </p:sp>
      <p:sp>
        <p:nvSpPr>
          <p:cNvPr id="16" name="TextBox 15">
            <a:hlinkClick r:id="rId3" action="ppaction://hlinksldjump"/>
            <a:extLst>
              <a:ext uri="{FF2B5EF4-FFF2-40B4-BE49-F238E27FC236}">
                <a16:creationId xmlns:a16="http://schemas.microsoft.com/office/drawing/2014/main" id="{53258678-D3CE-4F87-9ABC-8DC298A58511}"/>
              </a:ext>
            </a:extLst>
          </p:cNvPr>
          <p:cNvSpPr txBox="1"/>
          <p:nvPr/>
        </p:nvSpPr>
        <p:spPr>
          <a:xfrm>
            <a:off x="2296451" y="3771372"/>
            <a:ext cx="38561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  <a:latin typeface="KG Behind These Hazel Eyes" panose="02000506000000020004" pitchFamily="2" charset="0"/>
              </a:rPr>
              <a:t>Click here to go to the next problem.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AF8AB4-B09E-4771-9E15-4D52EC1EE91D}"/>
              </a:ext>
            </a:extLst>
          </p:cNvPr>
          <p:cNvSpPr txBox="1"/>
          <p:nvPr/>
        </p:nvSpPr>
        <p:spPr>
          <a:xfrm>
            <a:off x="4140926" y="7426723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95118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B81E9-CF55-455E-B8C0-1FE843CE21D5}"/>
              </a:ext>
            </a:extLst>
          </p:cNvPr>
          <p:cNvSpPr txBox="1"/>
          <p:nvPr/>
        </p:nvSpPr>
        <p:spPr>
          <a:xfrm>
            <a:off x="3012295" y="7066188"/>
            <a:ext cx="3856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KG Behind These Hazel Eyes" panose="02000506000000020004" pitchFamily="2" charset="0"/>
              </a:rPr>
              <a:t>©www.thecurriculumcorner.com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216E7-3F55-40AE-90CF-CC64162E4131}"/>
              </a:ext>
            </a:extLst>
          </p:cNvPr>
          <p:cNvSpPr txBox="1"/>
          <p:nvPr/>
        </p:nvSpPr>
        <p:spPr>
          <a:xfrm>
            <a:off x="2540726" y="2115388"/>
            <a:ext cx="554779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002060"/>
                </a:solidFill>
                <a:latin typeface="KG Behind These Hazel Eyes" panose="02000506000000020004" pitchFamily="2" charset="0"/>
              </a:rPr>
              <a:t>Keep trying!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97F5E3F4-CA53-427C-983A-87D6D96BF571}"/>
              </a:ext>
            </a:extLst>
          </p:cNvPr>
          <p:cNvSpPr txBox="1"/>
          <p:nvPr/>
        </p:nvSpPr>
        <p:spPr>
          <a:xfrm>
            <a:off x="2918242" y="4514578"/>
            <a:ext cx="422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  <a:latin typeface="KG Behind These Hazel Eyes" panose="02000506000000020004" pitchFamily="2" charset="0"/>
              </a:rPr>
              <a:t>Click here to go back to the problem.</a:t>
            </a:r>
          </a:p>
        </p:txBody>
      </p:sp>
    </p:spTree>
    <p:extLst>
      <p:ext uri="{BB962C8B-B14F-4D97-AF65-F5344CB8AC3E}">
        <p14:creationId xmlns:p14="http://schemas.microsoft.com/office/powerpoint/2010/main" val="316038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1625</Words>
  <Application>Microsoft Office PowerPoint</Application>
  <PresentationFormat>Custom</PresentationFormat>
  <Paragraphs>342</Paragraphs>
  <Slides>85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85</vt:i4>
      </vt:variant>
    </vt:vector>
  </HeadingPairs>
  <TitlesOfParts>
    <vt:vector size="91" baseType="lpstr">
      <vt:lpstr>Arial</vt:lpstr>
      <vt:lpstr>Calibri</vt:lpstr>
      <vt:lpstr>Calibri Light</vt:lpstr>
      <vt:lpstr>KG Behind These Hazel Eyes</vt:lpstr>
      <vt:lpstr>KG First Time In Forever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17</cp:revision>
  <dcterms:created xsi:type="dcterms:W3CDTF">2017-12-13T21:17:01Z</dcterms:created>
  <dcterms:modified xsi:type="dcterms:W3CDTF">2018-01-04T19:39:28Z</dcterms:modified>
</cp:coreProperties>
</file>