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328" r:id="rId4"/>
    <p:sldId id="329" r:id="rId5"/>
    <p:sldId id="262" r:id="rId6"/>
    <p:sldId id="330" r:id="rId7"/>
    <p:sldId id="331" r:id="rId8"/>
    <p:sldId id="275" r:id="rId9"/>
    <p:sldId id="326" r:id="rId10"/>
    <p:sldId id="327" r:id="rId11"/>
    <p:sldId id="278" r:id="rId12"/>
    <p:sldId id="324" r:id="rId13"/>
    <p:sldId id="325" r:id="rId14"/>
    <p:sldId id="276" r:id="rId15"/>
    <p:sldId id="322" r:id="rId16"/>
    <p:sldId id="323" r:id="rId17"/>
    <p:sldId id="263" r:id="rId18"/>
    <p:sldId id="320" r:id="rId19"/>
    <p:sldId id="321" r:id="rId20"/>
    <p:sldId id="264" r:id="rId21"/>
    <p:sldId id="316" r:id="rId22"/>
    <p:sldId id="317" r:id="rId23"/>
    <p:sldId id="277" r:id="rId24"/>
    <p:sldId id="318" r:id="rId25"/>
    <p:sldId id="319" r:id="rId26"/>
    <p:sldId id="267" r:id="rId27"/>
    <p:sldId id="314" r:id="rId28"/>
    <p:sldId id="315" r:id="rId29"/>
    <p:sldId id="266" r:id="rId30"/>
    <p:sldId id="312" r:id="rId31"/>
    <p:sldId id="313" r:id="rId32"/>
    <p:sldId id="268" r:id="rId33"/>
    <p:sldId id="310" r:id="rId34"/>
    <p:sldId id="311" r:id="rId35"/>
    <p:sldId id="265" r:id="rId36"/>
    <p:sldId id="308" r:id="rId37"/>
    <p:sldId id="309" r:id="rId38"/>
    <p:sldId id="269" r:id="rId39"/>
    <p:sldId id="306" r:id="rId40"/>
    <p:sldId id="307" r:id="rId41"/>
    <p:sldId id="279" r:id="rId42"/>
    <p:sldId id="304" r:id="rId43"/>
    <p:sldId id="305" r:id="rId44"/>
    <p:sldId id="270" r:id="rId45"/>
    <p:sldId id="302" r:id="rId46"/>
    <p:sldId id="303" r:id="rId47"/>
    <p:sldId id="284" r:id="rId48"/>
    <p:sldId id="300" r:id="rId49"/>
    <p:sldId id="301" r:id="rId50"/>
    <p:sldId id="271" r:id="rId51"/>
    <p:sldId id="298" r:id="rId52"/>
    <p:sldId id="299" r:id="rId53"/>
    <p:sldId id="274" r:id="rId54"/>
    <p:sldId id="296" r:id="rId55"/>
    <p:sldId id="297" r:id="rId56"/>
    <p:sldId id="273" r:id="rId57"/>
    <p:sldId id="294" r:id="rId58"/>
    <p:sldId id="295" r:id="rId59"/>
    <p:sldId id="281" r:id="rId60"/>
    <p:sldId id="292" r:id="rId61"/>
    <p:sldId id="293" r:id="rId62"/>
    <p:sldId id="280" r:id="rId63"/>
    <p:sldId id="290" r:id="rId64"/>
    <p:sldId id="291" r:id="rId65"/>
    <p:sldId id="283" r:id="rId66"/>
    <p:sldId id="288" r:id="rId67"/>
    <p:sldId id="289" r:id="rId68"/>
    <p:sldId id="282" r:id="rId69"/>
    <p:sldId id="286" r:id="rId70"/>
    <p:sldId id="287" r:id="rId71"/>
    <p:sldId id="272" r:id="rId72"/>
    <p:sldId id="261" r:id="rId73"/>
    <p:sldId id="285" r:id="rId7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2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3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9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3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7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6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3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4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7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3C3D4-954B-4AA7-92F0-4DAD3FA9A9AE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6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C51A8ED-564D-4210-84D0-C2BFB1FB0E0A}"/>
              </a:ext>
            </a:extLst>
          </p:cNvPr>
          <p:cNvSpPr txBox="1"/>
          <p:nvPr/>
        </p:nvSpPr>
        <p:spPr>
          <a:xfrm>
            <a:off x="2425166" y="2379308"/>
            <a:ext cx="56419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Addition &amp; Subtraction</a:t>
            </a:r>
          </a:p>
          <a:p>
            <a:pPr algn="ctr"/>
            <a:r>
              <a:rPr lang="en-US" sz="4000" dirty="0">
                <a:latin typeface="KG Behind These Hazel Eyes" panose="02000506000000020004" pitchFamily="2" charset="0"/>
              </a:rPr>
              <a:t>Fact Practice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4F9468-78D7-4C09-978F-C3E30A4530F4}"/>
              </a:ext>
            </a:extLst>
          </p:cNvPr>
          <p:cNvSpPr txBox="1"/>
          <p:nvPr/>
        </p:nvSpPr>
        <p:spPr>
          <a:xfrm>
            <a:off x="4098982" y="4678972"/>
            <a:ext cx="1461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KG Be Still And Know" panose="02000503000000020004" pitchFamily="2" charset="0"/>
              </a:rPr>
              <a:t>created by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7D16D6-5EE4-4C68-AA50-7BE83FB81CF4}"/>
              </a:ext>
            </a:extLst>
          </p:cNvPr>
          <p:cNvSpPr txBox="1"/>
          <p:nvPr/>
        </p:nvSpPr>
        <p:spPr>
          <a:xfrm>
            <a:off x="2784298" y="5079082"/>
            <a:ext cx="4048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KG Be Still And Know" panose="02000503000000020004" pitchFamily="2" charset="0"/>
              </a:rPr>
              <a:t>The Curriculum Corner</a:t>
            </a:r>
          </a:p>
        </p:txBody>
      </p:sp>
    </p:spTree>
    <p:extLst>
      <p:ext uri="{BB962C8B-B14F-4D97-AF65-F5344CB8AC3E}">
        <p14:creationId xmlns:p14="http://schemas.microsoft.com/office/powerpoint/2010/main" val="1743342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731729" y="2144802"/>
            <a:ext cx="25949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Super!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783424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58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8 + 6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59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16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14</a:t>
            </a:r>
          </a:p>
        </p:txBody>
      </p:sp>
    </p:spTree>
    <p:extLst>
      <p:ext uri="{BB962C8B-B14F-4D97-AF65-F5344CB8AC3E}">
        <p14:creationId xmlns:p14="http://schemas.microsoft.com/office/powerpoint/2010/main" val="20724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153170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920397" y="2120579"/>
            <a:ext cx="4012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Way to go!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653760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17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5 + 4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18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8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9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66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10</a:t>
            </a:r>
          </a:p>
        </p:txBody>
      </p:sp>
    </p:spTree>
    <p:extLst>
      <p:ext uri="{BB962C8B-B14F-4D97-AF65-F5344CB8AC3E}">
        <p14:creationId xmlns:p14="http://schemas.microsoft.com/office/powerpoint/2010/main" val="1121798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259034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077843" y="2114524"/>
            <a:ext cx="37727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Well done!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552458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3 + 6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8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9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66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10</a:t>
            </a:r>
          </a:p>
        </p:txBody>
      </p:sp>
    </p:spTree>
    <p:extLst>
      <p:ext uri="{BB962C8B-B14F-4D97-AF65-F5344CB8AC3E}">
        <p14:creationId xmlns:p14="http://schemas.microsoft.com/office/powerpoint/2010/main" val="297686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051328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4060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Thumbs up!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53644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314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5 + 8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856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11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66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12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550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13</a:t>
            </a:r>
          </a:p>
        </p:txBody>
      </p:sp>
    </p:spTree>
    <p:extLst>
      <p:ext uri="{BB962C8B-B14F-4D97-AF65-F5344CB8AC3E}">
        <p14:creationId xmlns:p14="http://schemas.microsoft.com/office/powerpoint/2010/main" val="4017667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7 + 7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71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13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50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14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28287" y="5469849"/>
            <a:ext cx="1016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15</a:t>
            </a:r>
          </a:p>
        </p:txBody>
      </p:sp>
    </p:spTree>
    <p:extLst>
      <p:ext uri="{BB962C8B-B14F-4D97-AF65-F5344CB8AC3E}">
        <p14:creationId xmlns:p14="http://schemas.microsoft.com/office/powerpoint/2010/main" val="3508676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56390" y="410236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005728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374569" y="2120579"/>
            <a:ext cx="30952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Hooray!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622692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4 + 8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71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13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66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12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8402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11</a:t>
            </a:r>
          </a:p>
        </p:txBody>
      </p:sp>
    </p:spTree>
    <p:extLst>
      <p:ext uri="{BB962C8B-B14F-4D97-AF65-F5344CB8AC3E}">
        <p14:creationId xmlns:p14="http://schemas.microsoft.com/office/powerpoint/2010/main" val="1584664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368140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365515" y="1630074"/>
            <a:ext cx="5327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KG Behind These Hazel Eyes" panose="02000506000000020004" pitchFamily="2" charset="0"/>
              </a:rPr>
              <a:t>Keep up the good work!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309447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8 + 7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28288" y="3649013"/>
            <a:ext cx="1032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15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59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16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58746" y="5475075"/>
            <a:ext cx="1002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17</a:t>
            </a:r>
          </a:p>
        </p:txBody>
      </p:sp>
    </p:spTree>
    <p:extLst>
      <p:ext uri="{BB962C8B-B14F-4D97-AF65-F5344CB8AC3E}">
        <p14:creationId xmlns:p14="http://schemas.microsoft.com/office/powerpoint/2010/main" val="2574191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9805016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1710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Marvelous!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027286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611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10 + 5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732" y="3649013"/>
            <a:ext cx="1071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50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17868" y="5464625"/>
            <a:ext cx="1016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15</a:t>
            </a:r>
          </a:p>
        </p:txBody>
      </p:sp>
    </p:spTree>
    <p:extLst>
      <p:ext uri="{BB962C8B-B14F-4D97-AF65-F5344CB8AC3E}">
        <p14:creationId xmlns:p14="http://schemas.microsoft.com/office/powerpoint/2010/main" val="411266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681884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29258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4834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Exceptional!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2895212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4 + 4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7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87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8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58746" y="5475075"/>
            <a:ext cx="1002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9</a:t>
            </a:r>
          </a:p>
        </p:txBody>
      </p:sp>
    </p:spTree>
    <p:extLst>
      <p:ext uri="{BB962C8B-B14F-4D97-AF65-F5344CB8AC3E}">
        <p14:creationId xmlns:p14="http://schemas.microsoft.com/office/powerpoint/2010/main" val="2100842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3739052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51912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Good thinking!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4556233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9 + 5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71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13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50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14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16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15</a:t>
            </a:r>
          </a:p>
        </p:txBody>
      </p:sp>
    </p:spTree>
    <p:extLst>
      <p:ext uri="{BB962C8B-B14F-4D97-AF65-F5344CB8AC3E}">
        <p14:creationId xmlns:p14="http://schemas.microsoft.com/office/powerpoint/2010/main" val="31818450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7072542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7079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Super work!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8344764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02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16 - 7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87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8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16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9</a:t>
            </a:r>
          </a:p>
        </p:txBody>
      </p:sp>
    </p:spTree>
    <p:extLst>
      <p:ext uri="{BB962C8B-B14F-4D97-AF65-F5344CB8AC3E}">
        <p14:creationId xmlns:p14="http://schemas.microsoft.com/office/powerpoint/2010/main" val="13289896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77047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6201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Great work!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2651071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259512" y="2138746"/>
            <a:ext cx="40021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Nice going!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8242265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250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8 - 2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11485047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8814579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741604" y="2199302"/>
            <a:ext cx="25751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Bravo!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5805043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250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14 - 4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10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856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11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50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12</a:t>
            </a:r>
          </a:p>
        </p:txBody>
      </p:sp>
    </p:spTree>
    <p:extLst>
      <p:ext uri="{BB962C8B-B14F-4D97-AF65-F5344CB8AC3E}">
        <p14:creationId xmlns:p14="http://schemas.microsoft.com/office/powerpoint/2010/main" val="37342400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815337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457410" y="2121410"/>
            <a:ext cx="30588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Terrific!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7069519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73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10 - 3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10923683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4120736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5945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Magnificent!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41664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4 + 2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20998963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16 - 8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9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87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8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25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8511051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611172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574361" y="2121410"/>
            <a:ext cx="55280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Great thinking!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625280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603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13 - 7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27988420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8110559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302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Keep going!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1198812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4785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9 - 4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5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6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25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8144755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9498788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833620" y="2116185"/>
            <a:ext cx="24981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Wow!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3513827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49042" y="2530836"/>
            <a:ext cx="25603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12 - 5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375040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366029" y="1950339"/>
            <a:ext cx="55856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9689551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6259332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731904" y="2137085"/>
            <a:ext cx="45945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Magnificent!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25876873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416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7 - 4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3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73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5</a:t>
            </a:r>
          </a:p>
        </p:txBody>
      </p:sp>
    </p:spTree>
    <p:extLst>
      <p:ext uri="{BB962C8B-B14F-4D97-AF65-F5344CB8AC3E}">
        <p14:creationId xmlns:p14="http://schemas.microsoft.com/office/powerpoint/2010/main" val="14419274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33537206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075427" y="2121410"/>
            <a:ext cx="39075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Very nice!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6259297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34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16 - 8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8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9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66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10</a:t>
            </a:r>
          </a:p>
        </p:txBody>
      </p:sp>
    </p:spTree>
    <p:extLst>
      <p:ext uri="{BB962C8B-B14F-4D97-AF65-F5344CB8AC3E}">
        <p14:creationId xmlns:p14="http://schemas.microsoft.com/office/powerpoint/2010/main" val="13103427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0994916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042213" y="2105734"/>
            <a:ext cx="3973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Awesome!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1593618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457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6 - 2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3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73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4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5</a:t>
            </a:r>
          </a:p>
        </p:txBody>
      </p:sp>
    </p:spTree>
    <p:extLst>
      <p:ext uri="{BB962C8B-B14F-4D97-AF65-F5344CB8AC3E}">
        <p14:creationId xmlns:p14="http://schemas.microsoft.com/office/powerpoint/2010/main" val="34054582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00067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1710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Marvelous!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90108335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023074" y="2116185"/>
            <a:ext cx="4012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Way to go!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84751318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23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17 - 9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9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87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8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25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39888339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2719812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1816716" y="2387892"/>
            <a:ext cx="65282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Super practicing!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366528" y="3929551"/>
            <a:ext cx="74286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329022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6741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9 + 10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18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647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18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647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19</a:t>
            </a:r>
          </a:p>
        </p:txBody>
      </p:sp>
    </p:spTree>
    <p:extLst>
      <p:ext uri="{BB962C8B-B14F-4D97-AF65-F5344CB8AC3E}">
        <p14:creationId xmlns:p14="http://schemas.microsoft.com/office/powerpoint/2010/main" val="35900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35615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</TotalTime>
  <Words>916</Words>
  <Application>Microsoft Office PowerPoint</Application>
  <PresentationFormat>Custom</PresentationFormat>
  <Paragraphs>196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Calibri</vt:lpstr>
      <vt:lpstr>Calibri Light</vt:lpstr>
      <vt:lpstr>KG Be Still And Know</vt:lpstr>
      <vt:lpstr>KG Behind These Hazel Eyes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16</cp:revision>
  <dcterms:created xsi:type="dcterms:W3CDTF">2018-08-15T20:38:54Z</dcterms:created>
  <dcterms:modified xsi:type="dcterms:W3CDTF">2018-08-16T20:17:02Z</dcterms:modified>
</cp:coreProperties>
</file>