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60" r:id="rId3"/>
    <p:sldId id="261" r:id="rId4"/>
    <p:sldId id="288" r:id="rId5"/>
    <p:sldId id="262" r:id="rId6"/>
    <p:sldId id="335" r:id="rId7"/>
    <p:sldId id="336" r:id="rId8"/>
    <p:sldId id="263" r:id="rId9"/>
    <p:sldId id="289" r:id="rId10"/>
    <p:sldId id="290" r:id="rId11"/>
    <p:sldId id="264" r:id="rId12"/>
    <p:sldId id="293" r:id="rId13"/>
    <p:sldId id="294" r:id="rId14"/>
    <p:sldId id="272" r:id="rId15"/>
    <p:sldId id="291" r:id="rId16"/>
    <p:sldId id="292" r:id="rId17"/>
    <p:sldId id="265" r:id="rId18"/>
    <p:sldId id="295" r:id="rId19"/>
    <p:sldId id="296" r:id="rId20"/>
    <p:sldId id="266" r:id="rId21"/>
    <p:sldId id="299" r:id="rId22"/>
    <p:sldId id="300" r:id="rId23"/>
    <p:sldId id="267" r:id="rId24"/>
    <p:sldId id="301" r:id="rId25"/>
    <p:sldId id="302" r:id="rId26"/>
    <p:sldId id="268" r:id="rId27"/>
    <p:sldId id="297" r:id="rId28"/>
    <p:sldId id="298" r:id="rId29"/>
    <p:sldId id="269" r:id="rId30"/>
    <p:sldId id="303" r:id="rId31"/>
    <p:sldId id="304" r:id="rId32"/>
    <p:sldId id="270" r:id="rId33"/>
    <p:sldId id="305" r:id="rId34"/>
    <p:sldId id="306" r:id="rId35"/>
    <p:sldId id="271" r:id="rId36"/>
    <p:sldId id="309" r:id="rId37"/>
    <p:sldId id="310" r:id="rId38"/>
    <p:sldId id="273" r:id="rId39"/>
    <p:sldId id="311" r:id="rId40"/>
    <p:sldId id="312" r:id="rId41"/>
    <p:sldId id="274" r:id="rId42"/>
    <p:sldId id="307" r:id="rId43"/>
    <p:sldId id="308" r:id="rId44"/>
    <p:sldId id="275" r:id="rId45"/>
    <p:sldId id="313" r:id="rId46"/>
    <p:sldId id="314" r:id="rId47"/>
    <p:sldId id="277" r:id="rId48"/>
    <p:sldId id="315" r:id="rId49"/>
    <p:sldId id="316" r:id="rId50"/>
    <p:sldId id="279" r:id="rId51"/>
    <p:sldId id="319" r:id="rId52"/>
    <p:sldId id="320" r:id="rId53"/>
    <p:sldId id="276" r:id="rId54"/>
    <p:sldId id="321" r:id="rId55"/>
    <p:sldId id="322" r:id="rId56"/>
    <p:sldId id="278" r:id="rId57"/>
    <p:sldId id="325" r:id="rId58"/>
    <p:sldId id="326" r:id="rId59"/>
    <p:sldId id="280" r:id="rId60"/>
    <p:sldId id="317" r:id="rId61"/>
    <p:sldId id="318" r:id="rId62"/>
    <p:sldId id="281" r:id="rId63"/>
    <p:sldId id="323" r:id="rId64"/>
    <p:sldId id="324" r:id="rId65"/>
    <p:sldId id="282" r:id="rId66"/>
    <p:sldId id="327" r:id="rId67"/>
    <p:sldId id="328" r:id="rId68"/>
    <p:sldId id="283" r:id="rId69"/>
    <p:sldId id="329" r:id="rId70"/>
    <p:sldId id="330" r:id="rId71"/>
    <p:sldId id="284" r:id="rId72"/>
    <p:sldId id="333" r:id="rId73"/>
    <p:sldId id="334" r:id="rId74"/>
    <p:sldId id="285" r:id="rId75"/>
    <p:sldId id="331" r:id="rId76"/>
    <p:sldId id="332" r:id="rId7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7" autoAdjust="0"/>
    <p:restoredTop sz="94636" autoAdjust="0"/>
  </p:normalViewPr>
  <p:slideViewPr>
    <p:cSldViewPr>
      <p:cViewPr varScale="1">
        <p:scale>
          <a:sx n="44" d="100"/>
          <a:sy n="44" d="100"/>
        </p:scale>
        <p:origin x="1476" y="41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80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BAF1-21BC-4ECD-BE80-2F512A92CB8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0EF7-AAFD-4312-A306-61A8061BE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1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8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0EF7-AAFD-4312-A306-61A8061BEE5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1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1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BFA9-F4C0-4A0A-AFD1-8DD72AA0D6A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5F58-C13D-4EC9-B1AC-9C13676CF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8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0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3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2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6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B6892-BE0F-474C-BFA3-CAE568D17009}"/>
              </a:ext>
            </a:extLst>
          </p:cNvPr>
          <p:cNvSpPr txBox="1"/>
          <p:nvPr/>
        </p:nvSpPr>
        <p:spPr>
          <a:xfrm>
            <a:off x="1828800" y="2514600"/>
            <a:ext cx="657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Manatee Solid" panose="02000506000000020004" pitchFamily="2" charset="0"/>
              </a:rPr>
              <a:t>Estimating Sums &amp; Differences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365B5-9D40-4D05-A5C3-80AA6F4EBDB1}"/>
              </a:ext>
            </a:extLst>
          </p:cNvPr>
          <p:cNvSpPr txBox="1"/>
          <p:nvPr/>
        </p:nvSpPr>
        <p:spPr>
          <a:xfrm>
            <a:off x="3464925" y="4846941"/>
            <a:ext cx="3128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nickerdoodle Serif" panose="02000506000000020003" pitchFamily="2" charset="0"/>
              </a:rPr>
              <a:t>created by</a:t>
            </a:r>
            <a:br>
              <a:rPr lang="en-US" sz="2800" dirty="0">
                <a:latin typeface="Janda Snickerdoodle Serif" panose="02000506000000020003" pitchFamily="2" charset="0"/>
              </a:rPr>
            </a:br>
            <a:r>
              <a:rPr lang="en-US" sz="2800" dirty="0">
                <a:latin typeface="Janda Snickerdoodle Serif" panose="02000506000000020003" pitchFamily="2" charset="0"/>
              </a:rPr>
              <a:t>The Curriculum Corner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663450" y="3200400"/>
            <a:ext cx="4963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 PowerPoint Review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2944749" y="4038600"/>
            <a:ext cx="416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Start</a:t>
            </a:r>
          </a:p>
        </p:txBody>
      </p:sp>
    </p:spTree>
    <p:extLst>
      <p:ext uri="{BB962C8B-B14F-4D97-AF65-F5344CB8AC3E}">
        <p14:creationId xmlns:p14="http://schemas.microsoft.com/office/powerpoint/2010/main" val="7239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1981200" y="1981200"/>
            <a:ext cx="6476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Surf’s up –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nice work!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78824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38400" y="3137526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24 + 139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160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170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180</a:t>
            </a:r>
          </a:p>
        </p:txBody>
      </p:sp>
    </p:spTree>
    <p:extLst>
      <p:ext uri="{BB962C8B-B14F-4D97-AF65-F5344CB8AC3E}">
        <p14:creationId xmlns:p14="http://schemas.microsoft.com/office/powerpoint/2010/main" val="263188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21132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3167364" y="2564368"/>
            <a:ext cx="37962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Fantastic!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69890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38400" y="3137526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325 + 46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370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380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400</a:t>
            </a:r>
          </a:p>
        </p:txBody>
      </p:sp>
    </p:spTree>
    <p:extLst>
      <p:ext uri="{BB962C8B-B14F-4D97-AF65-F5344CB8AC3E}">
        <p14:creationId xmlns:p14="http://schemas.microsoft.com/office/powerpoint/2010/main" val="192325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62740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514600" y="2564368"/>
            <a:ext cx="57486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Good thinking!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59947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147287" y="3048000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324 + 297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600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610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620</a:t>
            </a:r>
          </a:p>
        </p:txBody>
      </p:sp>
    </p:spTree>
    <p:extLst>
      <p:ext uri="{BB962C8B-B14F-4D97-AF65-F5344CB8AC3E}">
        <p14:creationId xmlns:p14="http://schemas.microsoft.com/office/powerpoint/2010/main" val="362411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04789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330224" y="2667000"/>
            <a:ext cx="5663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You’re a star!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57520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41794" y="3048000"/>
            <a:ext cx="1606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37 + 42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</a:t>
            </a:r>
          </a:p>
        </p:txBody>
      </p:sp>
    </p:spTree>
    <p:extLst>
      <p:ext uri="{BB962C8B-B14F-4D97-AF65-F5344CB8AC3E}">
        <p14:creationId xmlns:p14="http://schemas.microsoft.com/office/powerpoint/2010/main" val="1898100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147287" y="3048000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324 + 297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610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620</a:t>
            </a:r>
          </a:p>
        </p:txBody>
      </p:sp>
    </p:spTree>
    <p:extLst>
      <p:ext uri="{BB962C8B-B14F-4D97-AF65-F5344CB8AC3E}">
        <p14:creationId xmlns:p14="http://schemas.microsoft.com/office/powerpoint/2010/main" val="77343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08055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4000711" y="2564368"/>
            <a:ext cx="20569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Wow!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0219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147287" y="3048000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582 + 167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600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700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800</a:t>
            </a:r>
          </a:p>
        </p:txBody>
      </p:sp>
    </p:spTree>
    <p:extLst>
      <p:ext uri="{BB962C8B-B14F-4D97-AF65-F5344CB8AC3E}">
        <p14:creationId xmlns:p14="http://schemas.microsoft.com/office/powerpoint/2010/main" val="39155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66112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1752600" y="2625923"/>
            <a:ext cx="6684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Now you’ve got 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9149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147287" y="3048000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229 + 296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500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700</a:t>
            </a:r>
          </a:p>
        </p:txBody>
      </p:sp>
    </p:spTree>
    <p:extLst>
      <p:ext uri="{BB962C8B-B14F-4D97-AF65-F5344CB8AC3E}">
        <p14:creationId xmlns:p14="http://schemas.microsoft.com/office/powerpoint/2010/main" val="3733696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1742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92264" y="2564368"/>
            <a:ext cx="43396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Incredible!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904760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02520" y="3046347"/>
            <a:ext cx="168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713 + 87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4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900</a:t>
            </a:r>
          </a:p>
        </p:txBody>
      </p:sp>
    </p:spTree>
    <p:extLst>
      <p:ext uri="{BB962C8B-B14F-4D97-AF65-F5344CB8AC3E}">
        <p14:creationId xmlns:p14="http://schemas.microsoft.com/office/powerpoint/2010/main" val="249923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378798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4371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723689" y="2057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I knew you could do 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771064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02520" y="3046347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212 + 347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500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700</a:t>
            </a:r>
          </a:p>
        </p:txBody>
      </p:sp>
    </p:spTree>
    <p:extLst>
      <p:ext uri="{BB962C8B-B14F-4D97-AF65-F5344CB8AC3E}">
        <p14:creationId xmlns:p14="http://schemas.microsoft.com/office/powerpoint/2010/main" val="1711957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14489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3034902" y="2564368"/>
            <a:ext cx="39885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Dynamite!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313705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4200" y="2058027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183401" y="3042719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503 + 249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700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800</a:t>
            </a:r>
          </a:p>
        </p:txBody>
      </p:sp>
    </p:spTree>
    <p:extLst>
      <p:ext uri="{BB962C8B-B14F-4D97-AF65-F5344CB8AC3E}">
        <p14:creationId xmlns:p14="http://schemas.microsoft.com/office/powerpoint/2010/main" val="352145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826463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819400" y="2439650"/>
            <a:ext cx="48798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Magnificent!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79448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4200" y="2058027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183401" y="3042719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603 + 249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600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700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800</a:t>
            </a:r>
          </a:p>
        </p:txBody>
      </p:sp>
    </p:spTree>
    <p:extLst>
      <p:ext uri="{BB962C8B-B14F-4D97-AF65-F5344CB8AC3E}">
        <p14:creationId xmlns:p14="http://schemas.microsoft.com/office/powerpoint/2010/main" val="2271201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77832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4983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Way to go!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648430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1828800" y="2564368"/>
            <a:ext cx="625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You’re catching 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690518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41794" y="3048000"/>
            <a:ext cx="1574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68 - 42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20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30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40</a:t>
            </a:r>
          </a:p>
        </p:txBody>
      </p:sp>
    </p:spTree>
    <p:extLst>
      <p:ext uri="{BB962C8B-B14F-4D97-AF65-F5344CB8AC3E}">
        <p14:creationId xmlns:p14="http://schemas.microsoft.com/office/powerpoint/2010/main" val="2515468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320298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772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Spectacular!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690727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41794" y="3048000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78 - 12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</a:t>
            </a:r>
          </a:p>
        </p:txBody>
      </p:sp>
    </p:spTree>
    <p:extLst>
      <p:ext uri="{BB962C8B-B14F-4D97-AF65-F5344CB8AC3E}">
        <p14:creationId xmlns:p14="http://schemas.microsoft.com/office/powerpoint/2010/main" val="4208847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88445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501581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786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Super work!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36187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413507" y="2929380"/>
            <a:ext cx="159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85 - 32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50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075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40</a:t>
            </a:r>
          </a:p>
        </p:txBody>
      </p:sp>
    </p:spTree>
    <p:extLst>
      <p:ext uri="{BB962C8B-B14F-4D97-AF65-F5344CB8AC3E}">
        <p14:creationId xmlns:p14="http://schemas.microsoft.com/office/powerpoint/2010/main" val="1778661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894877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3602004" y="2564368"/>
            <a:ext cx="3113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Terrific!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72107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41794" y="3048000"/>
            <a:ext cx="1475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52 + 19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</a:t>
            </a:r>
          </a:p>
        </p:txBody>
      </p:sp>
    </p:spTree>
    <p:extLst>
      <p:ext uri="{BB962C8B-B14F-4D97-AF65-F5344CB8AC3E}">
        <p14:creationId xmlns:p14="http://schemas.microsoft.com/office/powerpoint/2010/main" val="731405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413507" y="2929380"/>
            <a:ext cx="154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671 - 19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660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650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640</a:t>
            </a:r>
          </a:p>
        </p:txBody>
      </p:sp>
    </p:spTree>
    <p:extLst>
      <p:ext uri="{BB962C8B-B14F-4D97-AF65-F5344CB8AC3E}">
        <p14:creationId xmlns:p14="http://schemas.microsoft.com/office/powerpoint/2010/main" val="3439813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948811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514569" y="2564368"/>
            <a:ext cx="5295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Looking good!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64458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55611" y="3025914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478 - 39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420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430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440</a:t>
            </a:r>
          </a:p>
        </p:txBody>
      </p:sp>
    </p:spTree>
    <p:extLst>
      <p:ext uri="{BB962C8B-B14F-4D97-AF65-F5344CB8AC3E}">
        <p14:creationId xmlns:p14="http://schemas.microsoft.com/office/powerpoint/2010/main" val="2207253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113784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7836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Great work!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632269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658 - 39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218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610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620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630</a:t>
            </a:r>
          </a:p>
        </p:txBody>
      </p:sp>
    </p:spTree>
    <p:extLst>
      <p:ext uri="{BB962C8B-B14F-4D97-AF65-F5344CB8AC3E}">
        <p14:creationId xmlns:p14="http://schemas.microsoft.com/office/powerpoint/2010/main" val="2565972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241721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1905000" y="2666277"/>
            <a:ext cx="6372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Wonderful thinking!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749269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194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357 - 153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200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300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400</a:t>
            </a:r>
          </a:p>
        </p:txBody>
      </p:sp>
    </p:spTree>
    <p:extLst>
      <p:ext uri="{BB962C8B-B14F-4D97-AF65-F5344CB8AC3E}">
        <p14:creationId xmlns:p14="http://schemas.microsoft.com/office/powerpoint/2010/main" val="212009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62842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3169689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1899765" y="2564368"/>
            <a:ext cx="6253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You figured it out!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9766101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868 - 231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900</a:t>
            </a:r>
          </a:p>
        </p:txBody>
      </p:sp>
    </p:spTree>
    <p:extLst>
      <p:ext uri="{BB962C8B-B14F-4D97-AF65-F5344CB8AC3E}">
        <p14:creationId xmlns:p14="http://schemas.microsoft.com/office/powerpoint/2010/main" val="4123890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174807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7692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Remarkable!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1255409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1915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754 - 185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500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600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700</a:t>
            </a:r>
          </a:p>
        </p:txBody>
      </p:sp>
    </p:spTree>
    <p:extLst>
      <p:ext uri="{BB962C8B-B14F-4D97-AF65-F5344CB8AC3E}">
        <p14:creationId xmlns:p14="http://schemas.microsoft.com/office/powerpoint/2010/main" val="34933667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2621901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580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Exceptional!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484738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2036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632 - 207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400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300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200</a:t>
            </a:r>
          </a:p>
        </p:txBody>
      </p:sp>
    </p:spTree>
    <p:extLst>
      <p:ext uri="{BB962C8B-B14F-4D97-AF65-F5344CB8AC3E}">
        <p14:creationId xmlns:p14="http://schemas.microsoft.com/office/powerpoint/2010/main" val="26196057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16710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3150331" y="2564368"/>
            <a:ext cx="3741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Awesome!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36395331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3429000" y="2590800"/>
            <a:ext cx="3381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Terrific!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200400" y="4495800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4028302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968 - 342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700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900</a:t>
            </a:r>
          </a:p>
        </p:txBody>
      </p:sp>
    </p:spTree>
    <p:extLst>
      <p:ext uri="{BB962C8B-B14F-4D97-AF65-F5344CB8AC3E}">
        <p14:creationId xmlns:p14="http://schemas.microsoft.com/office/powerpoint/2010/main" val="40052163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771910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912917" y="2590800"/>
            <a:ext cx="44053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Marvelous!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2306155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hundred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248397" y="2978523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981 - 571</a:t>
            </a: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41820" y="3732049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200</a:t>
            </a: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300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400</a:t>
            </a:r>
          </a:p>
        </p:txBody>
      </p:sp>
    </p:spTree>
    <p:extLst>
      <p:ext uri="{BB962C8B-B14F-4D97-AF65-F5344CB8AC3E}">
        <p14:creationId xmlns:p14="http://schemas.microsoft.com/office/powerpoint/2010/main" val="33603633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42270238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F20F-77E6-4440-97A0-FF20323A2FB7}"/>
              </a:ext>
            </a:extLst>
          </p:cNvPr>
          <p:cNvSpPr txBox="1"/>
          <p:nvPr/>
        </p:nvSpPr>
        <p:spPr>
          <a:xfrm>
            <a:off x="2179541" y="2667000"/>
            <a:ext cx="59650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Great practice!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B9D41-6AE5-4CBC-AA7B-7FFC72D54613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8D9F5DBE-2F39-45D4-BB37-B6712B6CDFE8}"/>
              </a:ext>
            </a:extLst>
          </p:cNvPr>
          <p:cNvSpPr txBox="1"/>
          <p:nvPr/>
        </p:nvSpPr>
        <p:spPr>
          <a:xfrm>
            <a:off x="3167364" y="4484757"/>
            <a:ext cx="398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</a:t>
            </a:r>
          </a:p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Start Over</a:t>
            </a:r>
          </a:p>
        </p:txBody>
      </p:sp>
    </p:spTree>
    <p:extLst>
      <p:ext uri="{BB962C8B-B14F-4D97-AF65-F5344CB8AC3E}">
        <p14:creationId xmlns:p14="http://schemas.microsoft.com/office/powerpoint/2010/main" val="44585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9BF84-E8A6-45D4-BD6E-10210A4A9C4C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940E3-99F9-4049-83B4-DE24D79A3B56}"/>
              </a:ext>
            </a:extLst>
          </p:cNvPr>
          <p:cNvSpPr txBox="1"/>
          <p:nvPr/>
        </p:nvSpPr>
        <p:spPr>
          <a:xfrm>
            <a:off x="3125759" y="2057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Janda Manatee Solid" panose="02000506000000020004" pitchFamily="2" charset="0"/>
              </a:rPr>
              <a:t>Round to the nearest ten to estimate.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03296-722C-48BA-972E-A58BEC8516CD}"/>
              </a:ext>
            </a:extLst>
          </p:cNvPr>
          <p:cNvSpPr txBox="1"/>
          <p:nvPr/>
        </p:nvSpPr>
        <p:spPr>
          <a:xfrm>
            <a:off x="4341794" y="3048000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37 + 51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2FB132D-07D3-4A01-8A51-49ED712CC93D}"/>
              </a:ext>
            </a:extLst>
          </p:cNvPr>
          <p:cNvSpPr txBox="1"/>
          <p:nvPr/>
        </p:nvSpPr>
        <p:spPr>
          <a:xfrm>
            <a:off x="4526519" y="3733800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a. 70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BA6D3775-DCF7-4E13-8645-C7AEF61CC215}"/>
              </a:ext>
            </a:extLst>
          </p:cNvPr>
          <p:cNvSpPr txBox="1"/>
          <p:nvPr/>
        </p:nvSpPr>
        <p:spPr>
          <a:xfrm>
            <a:off x="4540871" y="4489077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b. 80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CE0542A8-B561-46C3-9678-D69465133ED3}"/>
              </a:ext>
            </a:extLst>
          </p:cNvPr>
          <p:cNvSpPr txBox="1"/>
          <p:nvPr/>
        </p:nvSpPr>
        <p:spPr>
          <a:xfrm>
            <a:off x="4548961" y="5235714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c. 90</a:t>
            </a:r>
          </a:p>
        </p:txBody>
      </p:sp>
    </p:spTree>
    <p:extLst>
      <p:ext uri="{BB962C8B-B14F-4D97-AF65-F5344CB8AC3E}">
        <p14:creationId xmlns:p14="http://schemas.microsoft.com/office/powerpoint/2010/main" val="38324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9AA23-0E6F-45BA-B6EC-6F081372E826}"/>
              </a:ext>
            </a:extLst>
          </p:cNvPr>
          <p:cNvSpPr txBox="1"/>
          <p:nvPr/>
        </p:nvSpPr>
        <p:spPr>
          <a:xfrm>
            <a:off x="3571524" y="708660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B514A-21FD-4BB1-89CD-077C40125B66}"/>
              </a:ext>
            </a:extLst>
          </p:cNvPr>
          <p:cNvSpPr txBox="1"/>
          <p:nvPr/>
        </p:nvSpPr>
        <p:spPr>
          <a:xfrm>
            <a:off x="3010857" y="2364452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3F89DE7C-391E-4712-A2A8-5C72C0CC9132}"/>
              </a:ext>
            </a:extLst>
          </p:cNvPr>
          <p:cNvSpPr txBox="1"/>
          <p:nvPr/>
        </p:nvSpPr>
        <p:spPr>
          <a:xfrm>
            <a:off x="2971800" y="4114800"/>
            <a:ext cx="522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33651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1432</Words>
  <Application>Microsoft Office PowerPoint</Application>
  <PresentationFormat>Custom</PresentationFormat>
  <Paragraphs>319</Paragraphs>
  <Slides>76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Janda Manatee Solid</vt:lpstr>
      <vt:lpstr>Janda Snickerdoodle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Cathy Henry</cp:lastModifiedBy>
  <cp:revision>16</cp:revision>
  <dcterms:created xsi:type="dcterms:W3CDTF">2017-11-22T14:20:19Z</dcterms:created>
  <dcterms:modified xsi:type="dcterms:W3CDTF">2017-11-27T15:37:10Z</dcterms:modified>
</cp:coreProperties>
</file>