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30" r:id="rId4"/>
    <p:sldId id="331" r:id="rId5"/>
    <p:sldId id="278" r:id="rId6"/>
    <p:sldId id="328" r:id="rId7"/>
    <p:sldId id="329" r:id="rId8"/>
    <p:sldId id="264" r:id="rId9"/>
    <p:sldId id="326" r:id="rId10"/>
    <p:sldId id="327" r:id="rId11"/>
    <p:sldId id="277" r:id="rId12"/>
    <p:sldId id="324" r:id="rId13"/>
    <p:sldId id="325" r:id="rId14"/>
    <p:sldId id="266" r:id="rId15"/>
    <p:sldId id="322" r:id="rId16"/>
    <p:sldId id="323" r:id="rId17"/>
    <p:sldId id="267" r:id="rId18"/>
    <p:sldId id="320" r:id="rId19"/>
    <p:sldId id="321" r:id="rId20"/>
    <p:sldId id="268" r:id="rId21"/>
    <p:sldId id="318" r:id="rId22"/>
    <p:sldId id="319" r:id="rId23"/>
    <p:sldId id="276" r:id="rId24"/>
    <p:sldId id="316" r:id="rId25"/>
    <p:sldId id="317" r:id="rId26"/>
    <p:sldId id="280" r:id="rId27"/>
    <p:sldId id="314" r:id="rId28"/>
    <p:sldId id="315" r:id="rId29"/>
    <p:sldId id="269" r:id="rId30"/>
    <p:sldId id="312" r:id="rId31"/>
    <p:sldId id="313" r:id="rId32"/>
    <p:sldId id="282" r:id="rId33"/>
    <p:sldId id="310" r:id="rId34"/>
    <p:sldId id="311" r:id="rId35"/>
    <p:sldId id="283" r:id="rId36"/>
    <p:sldId id="308" r:id="rId37"/>
    <p:sldId id="309" r:id="rId38"/>
    <p:sldId id="279" r:id="rId39"/>
    <p:sldId id="304" r:id="rId40"/>
    <p:sldId id="305" r:id="rId41"/>
    <p:sldId id="285" r:id="rId42"/>
    <p:sldId id="306" r:id="rId43"/>
    <p:sldId id="307" r:id="rId44"/>
    <p:sldId id="270" r:id="rId45"/>
    <p:sldId id="302" r:id="rId46"/>
    <p:sldId id="303" r:id="rId47"/>
    <p:sldId id="273" r:id="rId48"/>
    <p:sldId id="300" r:id="rId49"/>
    <p:sldId id="301" r:id="rId50"/>
    <p:sldId id="271" r:id="rId51"/>
    <p:sldId id="294" r:id="rId52"/>
    <p:sldId id="295" r:id="rId53"/>
    <p:sldId id="281" r:id="rId54"/>
    <p:sldId id="296" r:id="rId55"/>
    <p:sldId id="297" r:id="rId56"/>
    <p:sldId id="263" r:id="rId57"/>
    <p:sldId id="298" r:id="rId58"/>
    <p:sldId id="299" r:id="rId59"/>
    <p:sldId id="272" r:id="rId60"/>
    <p:sldId id="292" r:id="rId61"/>
    <p:sldId id="293" r:id="rId62"/>
    <p:sldId id="284" r:id="rId63"/>
    <p:sldId id="290" r:id="rId64"/>
    <p:sldId id="291" r:id="rId65"/>
    <p:sldId id="275" r:id="rId66"/>
    <p:sldId id="288" r:id="rId67"/>
    <p:sldId id="289" r:id="rId68"/>
    <p:sldId id="265" r:id="rId69"/>
    <p:sldId id="286" r:id="rId70"/>
    <p:sldId id="287" r:id="rId71"/>
    <p:sldId id="274" r:id="rId72"/>
    <p:sldId id="258" r:id="rId73"/>
    <p:sldId id="262" r:id="rId7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5DFF-D949-4A9C-A5E9-BD0D1FD65A96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A03-5C4B-4192-BBFF-36E08100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7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5DFF-D949-4A9C-A5E9-BD0D1FD65A96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A03-5C4B-4192-BBFF-36E08100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8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5DFF-D949-4A9C-A5E9-BD0D1FD65A96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A03-5C4B-4192-BBFF-36E08100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3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5DFF-D949-4A9C-A5E9-BD0D1FD65A96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A03-5C4B-4192-BBFF-36E08100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5DFF-D949-4A9C-A5E9-BD0D1FD65A96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A03-5C4B-4192-BBFF-36E08100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6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5DFF-D949-4A9C-A5E9-BD0D1FD65A96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A03-5C4B-4192-BBFF-36E08100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0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5DFF-D949-4A9C-A5E9-BD0D1FD65A96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A03-5C4B-4192-BBFF-36E08100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1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5DFF-D949-4A9C-A5E9-BD0D1FD65A96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A03-5C4B-4192-BBFF-36E08100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5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5DFF-D949-4A9C-A5E9-BD0D1FD65A96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A03-5C4B-4192-BBFF-36E08100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7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5DFF-D949-4A9C-A5E9-BD0D1FD65A96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A03-5C4B-4192-BBFF-36E08100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3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5DFF-D949-4A9C-A5E9-BD0D1FD65A96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4A03-5C4B-4192-BBFF-36E08100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3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C5DFF-D949-4A9C-A5E9-BD0D1FD65A96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84A03-5C4B-4192-BBFF-36E081003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8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2586446" y="3256065"/>
            <a:ext cx="5282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Missing Factors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990994" y="1801362"/>
            <a:ext cx="60764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Lucky Math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3101121" y="4126003"/>
            <a:ext cx="3856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PowerPoint Game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48169A-25F5-4870-A37A-877AD6E61C5B}"/>
              </a:ext>
            </a:extLst>
          </p:cNvPr>
          <p:cNvSpPr txBox="1"/>
          <p:nvPr/>
        </p:nvSpPr>
        <p:spPr>
          <a:xfrm>
            <a:off x="3012295" y="4917783"/>
            <a:ext cx="3856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Behind These Hazel Eyes" panose="02000506000000020004" pitchFamily="2" charset="0"/>
              </a:rPr>
              <a:t>created by</a:t>
            </a:r>
          </a:p>
          <a:p>
            <a:pPr algn="ctr"/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Behind These Hazel Eyes" panose="02000506000000020004" pitchFamily="2" charset="0"/>
              </a:rPr>
              <a:t>The Curriculum Corner</a:t>
            </a:r>
          </a:p>
        </p:txBody>
      </p:sp>
    </p:spTree>
    <p:extLst>
      <p:ext uri="{BB962C8B-B14F-4D97-AF65-F5344CB8AC3E}">
        <p14:creationId xmlns:p14="http://schemas.microsoft.com/office/powerpoint/2010/main" val="1248591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Way to go!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332906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9 x      = 63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48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070780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Fabulous!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48667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7 x      = 21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3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4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44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059650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295836" y="1449219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Good thinking!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6583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3 x      = 18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3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4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44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824346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776549" y="1729514"/>
            <a:ext cx="67506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Fantastic!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080662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5 x      = 10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2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3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96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4 x      = 12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3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4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62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703298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Great job!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41436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7 x      = 56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76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879445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Lucky You!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5367849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8 x      = 64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366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1838064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708622" y="1781765"/>
            <a:ext cx="68185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Wonderful!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70302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5 x      = 35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7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19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8965287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7111922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619796" y="1745189"/>
            <a:ext cx="692309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it up!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298132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459045" y="2849498"/>
            <a:ext cx="3950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10 x       = 100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10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838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832842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Superb!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622563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9 x      = 81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9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742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4601982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287512" y="2071761"/>
            <a:ext cx="74833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Remarkable!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2163286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4 x      = 28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69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79441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Lucky You!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3361360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896814" y="2071761"/>
            <a:ext cx="82647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Spectacular!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80960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7 x      = 70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9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10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166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3401710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Terrific!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3461114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9 x      = 45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9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7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498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8761816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760981" y="1570147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Now you’ve got it!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2781776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7 x      = 42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525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4587172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Well done!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8495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7 x      = 49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073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5 x      = 40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9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776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6160706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632490" y="1736401"/>
            <a:ext cx="67934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Excellent!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725794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9 x      = 72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336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0648964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009035" y="2185289"/>
            <a:ext cx="804032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8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Outstanding!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8120213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2 x      = 18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707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7603616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Way to go!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44363322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6 x      = 36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9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07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74469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3332725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60090784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Good job!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0724914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9 x      = 90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9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10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7853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40166701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Super!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61080609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9 x      = 54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4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989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95101242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Dynamite!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8475012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3 x      = 24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5129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37893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933774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502228" y="1891494"/>
            <a:ext cx="70539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Wonderful!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7206108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Nice work!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32322132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7" y="2849498"/>
            <a:ext cx="314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6 x      = 48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97348" y="373796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738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94161365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668483" y="4151226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start at the beginning.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1869651" y="1449219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You did great!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3E7BDA-8F0E-4E63-AA2C-523CDE6689D9}"/>
              </a:ext>
            </a:extLst>
          </p:cNvPr>
          <p:cNvSpPr txBox="1"/>
          <p:nvPr/>
        </p:nvSpPr>
        <p:spPr>
          <a:xfrm>
            <a:off x="2956125" y="7193162"/>
            <a:ext cx="454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KG Behind These Hazel Eyes" panose="02000506000000020004" pitchFamily="2" charset="0"/>
              </a:rPr>
              <a:t>© 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90130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D0AD487-C4E4-416F-BFE0-D5836E90B771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8 x      = 16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B25CD9-AF2E-4496-B095-C26EF7A90B3D}"/>
              </a:ext>
            </a:extLst>
          </p:cNvPr>
          <p:cNvSpPr txBox="1"/>
          <p:nvPr/>
        </p:nvSpPr>
        <p:spPr>
          <a:xfrm>
            <a:off x="2251604" y="1552808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15" name="TextBox 14">
            <a:hlinkClick r:id="rId3" action="ppaction://hlinksldjump"/>
            <a:extLst>
              <a:ext uri="{FF2B5EF4-FFF2-40B4-BE49-F238E27FC236}">
                <a16:creationId xmlns:a16="http://schemas.microsoft.com/office/drawing/2014/main" id="{4C7F182E-3C8B-4441-857F-4055516360E8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a.  3</a:t>
            </a:r>
          </a:p>
        </p:txBody>
      </p:sp>
      <p:sp>
        <p:nvSpPr>
          <p:cNvPr id="16" name="TextBox 15">
            <a:hlinkClick r:id="rId4" action="ppaction://hlinksldjump"/>
            <a:extLst>
              <a:ext uri="{FF2B5EF4-FFF2-40B4-BE49-F238E27FC236}">
                <a16:creationId xmlns:a16="http://schemas.microsoft.com/office/drawing/2014/main" id="{1F7850E6-6993-4256-A8A2-98A923058768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b.  2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9A5B0E85-F388-405F-80CA-6D870119A747}"/>
              </a:ext>
            </a:extLst>
          </p:cNvPr>
          <p:cNvSpPr txBox="1"/>
          <p:nvPr/>
        </p:nvSpPr>
        <p:spPr>
          <a:xfrm>
            <a:off x="4297348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AA78E7-6AC6-4987-94F1-4249C67320E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66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F1A805A-3F35-48C2-B865-737FE92A7F32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FC4ED-D571-4A69-8140-C1D27C3C1AF9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59259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1132</Words>
  <Application>Microsoft Office PowerPoint</Application>
  <PresentationFormat>Custom</PresentationFormat>
  <Paragraphs>245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Arial</vt:lpstr>
      <vt:lpstr>Calibri</vt:lpstr>
      <vt:lpstr>Calibri Light</vt:lpstr>
      <vt:lpstr>KG Behind These Hazel Eyes</vt:lpstr>
      <vt:lpstr>KG Counting Stars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11</cp:revision>
  <dcterms:created xsi:type="dcterms:W3CDTF">2018-01-24T15:20:58Z</dcterms:created>
  <dcterms:modified xsi:type="dcterms:W3CDTF">2019-04-01T14:09:38Z</dcterms:modified>
</cp:coreProperties>
</file>