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340" r:id="rId4"/>
    <p:sldId id="341" r:id="rId5"/>
    <p:sldId id="264" r:id="rId6"/>
    <p:sldId id="338" r:id="rId7"/>
    <p:sldId id="339" r:id="rId8"/>
    <p:sldId id="283" r:id="rId9"/>
    <p:sldId id="336" r:id="rId10"/>
    <p:sldId id="337" r:id="rId11"/>
    <p:sldId id="278" r:id="rId12"/>
    <p:sldId id="334" r:id="rId13"/>
    <p:sldId id="335" r:id="rId14"/>
    <p:sldId id="267" r:id="rId15"/>
    <p:sldId id="332" r:id="rId16"/>
    <p:sldId id="333" r:id="rId17"/>
    <p:sldId id="274" r:id="rId18"/>
    <p:sldId id="328" r:id="rId19"/>
    <p:sldId id="329" r:id="rId20"/>
    <p:sldId id="268" r:id="rId21"/>
    <p:sldId id="330" r:id="rId22"/>
    <p:sldId id="331" r:id="rId23"/>
    <p:sldId id="287" r:id="rId24"/>
    <p:sldId id="326" r:id="rId25"/>
    <p:sldId id="327" r:id="rId26"/>
    <p:sldId id="280" r:id="rId27"/>
    <p:sldId id="324" r:id="rId28"/>
    <p:sldId id="325" r:id="rId29"/>
    <p:sldId id="286" r:id="rId30"/>
    <p:sldId id="322" r:id="rId31"/>
    <p:sldId id="323" r:id="rId32"/>
    <p:sldId id="269" r:id="rId33"/>
    <p:sldId id="321" r:id="rId34"/>
    <p:sldId id="320" r:id="rId35"/>
    <p:sldId id="266" r:id="rId36"/>
    <p:sldId id="316" r:id="rId37"/>
    <p:sldId id="317" r:id="rId38"/>
    <p:sldId id="270" r:id="rId39"/>
    <p:sldId id="318" r:id="rId40"/>
    <p:sldId id="319" r:id="rId41"/>
    <p:sldId id="285" r:id="rId42"/>
    <p:sldId id="314" r:id="rId43"/>
    <p:sldId id="315" r:id="rId44"/>
    <p:sldId id="271" r:id="rId45"/>
    <p:sldId id="312" r:id="rId46"/>
    <p:sldId id="313" r:id="rId47"/>
    <p:sldId id="284" r:id="rId48"/>
    <p:sldId id="310" r:id="rId49"/>
    <p:sldId id="311" r:id="rId50"/>
    <p:sldId id="272" r:id="rId51"/>
    <p:sldId id="308" r:id="rId52"/>
    <p:sldId id="309" r:id="rId53"/>
    <p:sldId id="281" r:id="rId54"/>
    <p:sldId id="304" r:id="rId55"/>
    <p:sldId id="305" r:id="rId56"/>
    <p:sldId id="265" r:id="rId57"/>
    <p:sldId id="306" r:id="rId58"/>
    <p:sldId id="307" r:id="rId59"/>
    <p:sldId id="288" r:id="rId60"/>
    <p:sldId id="302" r:id="rId61"/>
    <p:sldId id="303" r:id="rId62"/>
    <p:sldId id="273" r:id="rId63"/>
    <p:sldId id="300" r:id="rId64"/>
    <p:sldId id="301" r:id="rId65"/>
    <p:sldId id="289" r:id="rId66"/>
    <p:sldId id="298" r:id="rId67"/>
    <p:sldId id="297" r:id="rId68"/>
    <p:sldId id="275" r:id="rId69"/>
    <p:sldId id="299" r:id="rId70"/>
    <p:sldId id="296" r:id="rId71"/>
    <p:sldId id="276" r:id="rId72"/>
    <p:sldId id="292" r:id="rId73"/>
    <p:sldId id="293" r:id="rId74"/>
    <p:sldId id="277" r:id="rId75"/>
    <p:sldId id="294" r:id="rId76"/>
    <p:sldId id="295" r:id="rId77"/>
    <p:sldId id="279" r:id="rId78"/>
    <p:sldId id="290" r:id="rId79"/>
    <p:sldId id="291" r:id="rId80"/>
    <p:sldId id="282" r:id="rId81"/>
    <p:sldId id="262" r:id="rId82"/>
    <p:sldId id="263" r:id="rId8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4AC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8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08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9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55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24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0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055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9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6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7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8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77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36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8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3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6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6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0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7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6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77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9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7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80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9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8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8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8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F10910C-C8EF-49C2-96A7-65E471E0C6FD}"/>
              </a:ext>
            </a:extLst>
          </p:cNvPr>
          <p:cNvSpPr txBox="1"/>
          <p:nvPr/>
        </p:nvSpPr>
        <p:spPr>
          <a:xfrm>
            <a:off x="3090623" y="1422730"/>
            <a:ext cx="42691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n>
                  <a:solidFill>
                    <a:srgbClr val="FF0066"/>
                  </a:solidFill>
                </a:ln>
                <a:solidFill>
                  <a:schemeClr val="bg1"/>
                </a:solidFill>
                <a:latin typeface="Janda Manatee Solid" panose="02000506000000020004" pitchFamily="2" charset="0"/>
              </a:rPr>
              <a:t>Missing Addends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4211E2-751B-4AF7-B842-2FBE87556638}"/>
              </a:ext>
            </a:extLst>
          </p:cNvPr>
          <p:cNvSpPr txBox="1"/>
          <p:nvPr/>
        </p:nvSpPr>
        <p:spPr>
          <a:xfrm>
            <a:off x="3464923" y="5303364"/>
            <a:ext cx="31285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Janda Snickerdoodle Serif" panose="02000506000000020003" pitchFamily="2" charset="0"/>
              </a:rPr>
              <a:t>created by</a:t>
            </a:r>
            <a:br>
              <a:rPr lang="en-US" sz="2800" dirty="0">
                <a:solidFill>
                  <a:schemeClr val="bg1"/>
                </a:solidFill>
                <a:latin typeface="Janda Snickerdoodle Serif" panose="02000506000000020003" pitchFamily="2" charset="0"/>
              </a:rPr>
            </a:br>
            <a:r>
              <a:rPr lang="en-US" sz="2800" dirty="0">
                <a:solidFill>
                  <a:schemeClr val="bg1"/>
                </a:solidFill>
                <a:latin typeface="Janda Snickerdoodle Serif" panose="02000506000000020003" pitchFamily="2" charset="0"/>
              </a:rPr>
              <a:t>The Curriculum Corner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107532-60F6-45C5-A614-C78A02DC1AE7}"/>
              </a:ext>
            </a:extLst>
          </p:cNvPr>
          <p:cNvSpPr txBox="1"/>
          <p:nvPr/>
        </p:nvSpPr>
        <p:spPr>
          <a:xfrm>
            <a:off x="3833882" y="2354181"/>
            <a:ext cx="49632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FF00"/>
                </a:solidFill>
                <a:latin typeface="Janda Snickerdoodle Serif" panose="02000506000000020003" pitchFamily="2" charset="0"/>
              </a:rPr>
              <a:t>A PowerPoint Review Game</a:t>
            </a:r>
          </a:p>
        </p:txBody>
      </p:sp>
      <p:sp>
        <p:nvSpPr>
          <p:cNvPr id="10" name="TextBox 9">
            <a:hlinkClick r:id="rId3" action="ppaction://hlinksldjump"/>
            <a:extLst>
              <a:ext uri="{FF2B5EF4-FFF2-40B4-BE49-F238E27FC236}">
                <a16:creationId xmlns:a16="http://schemas.microsoft.com/office/drawing/2014/main" id="{926C96F6-48B7-49F5-B50B-CD57E6F94EB4}"/>
              </a:ext>
            </a:extLst>
          </p:cNvPr>
          <p:cNvSpPr txBox="1"/>
          <p:nvPr/>
        </p:nvSpPr>
        <p:spPr>
          <a:xfrm>
            <a:off x="3855640" y="3582551"/>
            <a:ext cx="23471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66"/>
                </a:solidFill>
                <a:latin typeface="Janda Manatee Solid" panose="02000506000000020004" pitchFamily="2" charset="0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0066"/>
                </a:solidFill>
                <a:latin typeface="Janda Manatee Solid" panose="02000506000000020004" pitchFamily="2" charset="0"/>
              </a:rPr>
              <a:t>to Start</a:t>
            </a:r>
          </a:p>
        </p:txBody>
      </p:sp>
    </p:spTree>
    <p:extLst>
      <p:ext uri="{BB962C8B-B14F-4D97-AF65-F5344CB8AC3E}">
        <p14:creationId xmlns:p14="http://schemas.microsoft.com/office/powerpoint/2010/main" val="409506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525742" y="1379430"/>
            <a:ext cx="65364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Super thinking!</a:t>
            </a:r>
          </a:p>
        </p:txBody>
      </p:sp>
    </p:spTree>
    <p:extLst>
      <p:ext uri="{BB962C8B-B14F-4D97-AF65-F5344CB8AC3E}">
        <p14:creationId xmlns:p14="http://schemas.microsoft.com/office/powerpoint/2010/main" val="2018828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8 +      = 16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12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983518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776549" y="1604111"/>
            <a:ext cx="65364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rgbClr val="FFFF00"/>
                </a:solidFill>
                <a:latin typeface="KG Counting Stars" panose="02000000000000000000" pitchFamily="2" charset="0"/>
              </a:rPr>
              <a:t>Wow!</a:t>
            </a:r>
          </a:p>
        </p:txBody>
      </p:sp>
    </p:spTree>
    <p:extLst>
      <p:ext uri="{BB962C8B-B14F-4D97-AF65-F5344CB8AC3E}">
        <p14:creationId xmlns:p14="http://schemas.microsoft.com/office/powerpoint/2010/main" val="3313043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2 +      = 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5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6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8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879322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337637" y="1708613"/>
            <a:ext cx="757645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3218429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5 +      = 14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486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6332535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776549" y="1703388"/>
            <a:ext cx="687607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Fantastic!</a:t>
            </a:r>
          </a:p>
        </p:txBody>
      </p:sp>
    </p:spTree>
    <p:extLst>
      <p:ext uri="{BB962C8B-B14F-4D97-AF65-F5344CB8AC3E}">
        <p14:creationId xmlns:p14="http://schemas.microsoft.com/office/powerpoint/2010/main" val="642140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5 +      = 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2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3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323149" y="534463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60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3 +      = 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5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6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34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129197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Fabulous!</a:t>
            </a:r>
          </a:p>
        </p:txBody>
      </p:sp>
    </p:spTree>
    <p:extLst>
      <p:ext uri="{BB962C8B-B14F-4D97-AF65-F5344CB8AC3E}">
        <p14:creationId xmlns:p14="http://schemas.microsoft.com/office/powerpoint/2010/main" val="5248461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4268940" y="2829032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+ 9 = 16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5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6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3427693" y="2910120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339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11111376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254142" y="1625011"/>
            <a:ext cx="755011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it up!</a:t>
            </a:r>
          </a:p>
        </p:txBody>
      </p:sp>
    </p:spTree>
    <p:extLst>
      <p:ext uri="{BB962C8B-B14F-4D97-AF65-F5344CB8AC3E}">
        <p14:creationId xmlns:p14="http://schemas.microsoft.com/office/powerpoint/2010/main" val="10191537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503784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10 +      = 18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079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9689260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599002" y="1739964"/>
            <a:ext cx="68603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Wonderful!</a:t>
            </a:r>
          </a:p>
        </p:txBody>
      </p:sp>
    </p:spTree>
    <p:extLst>
      <p:ext uri="{BB962C8B-B14F-4D97-AF65-F5344CB8AC3E}">
        <p14:creationId xmlns:p14="http://schemas.microsoft.com/office/powerpoint/2010/main" val="34182096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4268940" y="2829032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+ 6 = 12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5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6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3427693" y="2910120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8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36585049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9725508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776549" y="1321953"/>
            <a:ext cx="65364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Super sweet!</a:t>
            </a:r>
          </a:p>
        </p:txBody>
      </p:sp>
    </p:spTree>
    <p:extLst>
      <p:ext uri="{BB962C8B-B14F-4D97-AF65-F5344CB8AC3E}">
        <p14:creationId xmlns:p14="http://schemas.microsoft.com/office/powerpoint/2010/main" val="30636490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9 +      = 11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4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3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57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36947320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Fabulous!</a:t>
            </a:r>
          </a:p>
        </p:txBody>
      </p:sp>
    </p:spTree>
    <p:extLst>
      <p:ext uri="{BB962C8B-B14F-4D97-AF65-F5344CB8AC3E}">
        <p14:creationId xmlns:p14="http://schemas.microsoft.com/office/powerpoint/2010/main" val="31004445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2 +      = 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3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4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581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4132031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520517" y="1739964"/>
            <a:ext cx="71007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Wonderful!</a:t>
            </a:r>
          </a:p>
        </p:txBody>
      </p:sp>
    </p:spTree>
    <p:extLst>
      <p:ext uri="{BB962C8B-B14F-4D97-AF65-F5344CB8AC3E}">
        <p14:creationId xmlns:p14="http://schemas.microsoft.com/office/powerpoint/2010/main" val="13279224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3 +      = 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4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3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5203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656314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So sweet!</a:t>
            </a:r>
          </a:p>
        </p:txBody>
      </p:sp>
    </p:spTree>
    <p:extLst>
      <p:ext uri="{BB962C8B-B14F-4D97-AF65-F5344CB8AC3E}">
        <p14:creationId xmlns:p14="http://schemas.microsoft.com/office/powerpoint/2010/main" val="16635377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183603" y="1666812"/>
            <a:ext cx="769119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You did it!</a:t>
            </a:r>
          </a:p>
        </p:txBody>
      </p:sp>
    </p:spTree>
    <p:extLst>
      <p:ext uri="{BB962C8B-B14F-4D97-AF65-F5344CB8AC3E}">
        <p14:creationId xmlns:p14="http://schemas.microsoft.com/office/powerpoint/2010/main" val="8673432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4268940" y="2829032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+ 7 = 14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5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6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3427693" y="2910120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996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4288185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Amazing!</a:t>
            </a:r>
          </a:p>
        </p:txBody>
      </p:sp>
    </p:spTree>
    <p:extLst>
      <p:ext uri="{BB962C8B-B14F-4D97-AF65-F5344CB8AC3E}">
        <p14:creationId xmlns:p14="http://schemas.microsoft.com/office/powerpoint/2010/main" val="6438558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4 +      = 12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0095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17280656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679172" y="1786278"/>
            <a:ext cx="70095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Brilliant!</a:t>
            </a:r>
          </a:p>
        </p:txBody>
      </p:sp>
    </p:spTree>
    <p:extLst>
      <p:ext uri="{BB962C8B-B14F-4D97-AF65-F5344CB8AC3E}">
        <p14:creationId xmlns:p14="http://schemas.microsoft.com/office/powerpoint/2010/main" val="37387026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4268940" y="2829032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+ 7 = 13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5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6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3427693" y="2910120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156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386195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911215" y="1449219"/>
            <a:ext cx="65364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Very well done!</a:t>
            </a:r>
          </a:p>
        </p:txBody>
      </p:sp>
    </p:spTree>
    <p:extLst>
      <p:ext uri="{BB962C8B-B14F-4D97-AF65-F5344CB8AC3E}">
        <p14:creationId xmlns:p14="http://schemas.microsoft.com/office/powerpoint/2010/main" val="3675572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1  +      = 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2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3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2199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9 +      = 13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5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873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356581380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776549" y="1229325"/>
            <a:ext cx="65364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Super sweet!</a:t>
            </a:r>
          </a:p>
        </p:txBody>
      </p:sp>
    </p:spTree>
    <p:extLst>
      <p:ext uri="{BB962C8B-B14F-4D97-AF65-F5344CB8AC3E}">
        <p14:creationId xmlns:p14="http://schemas.microsoft.com/office/powerpoint/2010/main" val="205366304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4268940" y="2829032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+ 10  = 17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3427693" y="2910120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851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191141523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How great!</a:t>
            </a:r>
          </a:p>
        </p:txBody>
      </p:sp>
    </p:spTree>
    <p:extLst>
      <p:ext uri="{BB962C8B-B14F-4D97-AF65-F5344CB8AC3E}">
        <p14:creationId xmlns:p14="http://schemas.microsoft.com/office/powerpoint/2010/main" val="47532894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6 +      = 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3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2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878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401456624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980901" y="1761340"/>
            <a:ext cx="82481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Magnificent!</a:t>
            </a:r>
          </a:p>
        </p:txBody>
      </p:sp>
    </p:spTree>
    <p:extLst>
      <p:ext uri="{BB962C8B-B14F-4D97-AF65-F5344CB8AC3E}">
        <p14:creationId xmlns:p14="http://schemas.microsoft.com/office/powerpoint/2010/main" val="311927816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4268940" y="2829032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+ 5 = 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0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1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3427693" y="2910120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922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186040817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04053145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413164" y="1794590"/>
            <a:ext cx="740856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Stupendous!</a:t>
            </a:r>
          </a:p>
        </p:txBody>
      </p:sp>
    </p:spTree>
    <p:extLst>
      <p:ext uri="{BB962C8B-B14F-4D97-AF65-F5344CB8AC3E}">
        <p14:creationId xmlns:p14="http://schemas.microsoft.com/office/powerpoint/2010/main" val="120363420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5 +      = 12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4535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102027471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618337" y="1669899"/>
            <a:ext cx="882172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Magnificent!</a:t>
            </a:r>
          </a:p>
        </p:txBody>
      </p:sp>
    </p:spTree>
    <p:extLst>
      <p:ext uri="{BB962C8B-B14F-4D97-AF65-F5344CB8AC3E}">
        <p14:creationId xmlns:p14="http://schemas.microsoft.com/office/powerpoint/2010/main" val="39513715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4268940" y="2829032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+ 10 = 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10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11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3427693" y="2910120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60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76708967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Superb!</a:t>
            </a:r>
          </a:p>
        </p:txBody>
      </p:sp>
    </p:spTree>
    <p:extLst>
      <p:ext uri="{BB962C8B-B14F-4D97-AF65-F5344CB8AC3E}">
        <p14:creationId xmlns:p14="http://schemas.microsoft.com/office/powerpoint/2010/main" val="105653078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6 +      = 14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</a:t>
            </a:r>
            <a:r>
              <a:rPr lang="en-US" sz="4000">
                <a:solidFill>
                  <a:srgbClr val="92D050"/>
                </a:solidFill>
                <a:latin typeface="KG Behind These Hazel Eyes" panose="02000506000000020004" pitchFamily="2" charset="0"/>
              </a:rPr>
              <a:t>.  </a:t>
            </a:r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2101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773072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760981" y="1870593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Way to go!</a:t>
            </a:r>
          </a:p>
        </p:txBody>
      </p:sp>
    </p:spTree>
    <p:extLst>
      <p:ext uri="{BB962C8B-B14F-4D97-AF65-F5344CB8AC3E}">
        <p14:creationId xmlns:p14="http://schemas.microsoft.com/office/powerpoint/2010/main" val="216992532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258417" y="1777965"/>
            <a:ext cx="75415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Brilliant!</a:t>
            </a:r>
          </a:p>
        </p:txBody>
      </p:sp>
    </p:spTree>
    <p:extLst>
      <p:ext uri="{BB962C8B-B14F-4D97-AF65-F5344CB8AC3E}">
        <p14:creationId xmlns:p14="http://schemas.microsoft.com/office/powerpoint/2010/main" val="404665847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7 +      = 16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6675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04819772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441297" y="1844467"/>
            <a:ext cx="717580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Wonderful!</a:t>
            </a:r>
          </a:p>
        </p:txBody>
      </p:sp>
    </p:spTree>
    <p:extLst>
      <p:ext uri="{BB962C8B-B14F-4D97-AF65-F5344CB8AC3E}">
        <p14:creationId xmlns:p14="http://schemas.microsoft.com/office/powerpoint/2010/main" val="157404909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7 +      = 15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4103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23345393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Way to go!</a:t>
            </a:r>
          </a:p>
        </p:txBody>
      </p:sp>
    </p:spTree>
    <p:extLst>
      <p:ext uri="{BB962C8B-B14F-4D97-AF65-F5344CB8AC3E}">
        <p14:creationId xmlns:p14="http://schemas.microsoft.com/office/powerpoint/2010/main" val="126679353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8 +      = 17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8720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99531842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902903" y="1362329"/>
            <a:ext cx="65364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Super work!</a:t>
            </a:r>
          </a:p>
        </p:txBody>
      </p:sp>
    </p:spTree>
    <p:extLst>
      <p:ext uri="{BB962C8B-B14F-4D97-AF65-F5344CB8AC3E}">
        <p14:creationId xmlns:p14="http://schemas.microsoft.com/office/powerpoint/2010/main" val="2517172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4268940" y="2829032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+ 8 = 13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5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6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3427693" y="2910120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3796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4268940" y="2829032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+ 9 = 18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Addend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3427693" y="2910120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0725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322975915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Great!</a:t>
            </a:r>
          </a:p>
        </p:txBody>
      </p:sp>
    </p:spTree>
    <p:extLst>
      <p:ext uri="{BB962C8B-B14F-4D97-AF65-F5344CB8AC3E}">
        <p14:creationId xmlns:p14="http://schemas.microsoft.com/office/powerpoint/2010/main" val="565043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816721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1109</Words>
  <Application>Microsoft Office PowerPoint</Application>
  <PresentationFormat>Custom</PresentationFormat>
  <Paragraphs>248</Paragraphs>
  <Slides>82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90" baseType="lpstr">
      <vt:lpstr>Arial</vt:lpstr>
      <vt:lpstr>Calibri</vt:lpstr>
      <vt:lpstr>Calibri Light</vt:lpstr>
      <vt:lpstr>Janda Manatee Solid</vt:lpstr>
      <vt:lpstr>Janda Snickerdoodle Serif</vt:lpstr>
      <vt:lpstr>KG Behind These Hazel Eyes</vt:lpstr>
      <vt:lpstr>KG Counting Stars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13</cp:revision>
  <dcterms:created xsi:type="dcterms:W3CDTF">2018-02-23T19:05:33Z</dcterms:created>
  <dcterms:modified xsi:type="dcterms:W3CDTF">2018-02-24T02:04:30Z</dcterms:modified>
</cp:coreProperties>
</file>