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  <p:sldId id="340" r:id="rId4"/>
    <p:sldId id="341" r:id="rId5"/>
    <p:sldId id="264" r:id="rId6"/>
    <p:sldId id="338" r:id="rId7"/>
    <p:sldId id="339" r:id="rId8"/>
    <p:sldId id="283" r:id="rId9"/>
    <p:sldId id="336" r:id="rId10"/>
    <p:sldId id="337" r:id="rId11"/>
    <p:sldId id="278" r:id="rId12"/>
    <p:sldId id="334" r:id="rId13"/>
    <p:sldId id="335" r:id="rId14"/>
    <p:sldId id="267" r:id="rId15"/>
    <p:sldId id="332" r:id="rId16"/>
    <p:sldId id="333" r:id="rId17"/>
    <p:sldId id="274" r:id="rId18"/>
    <p:sldId id="328" r:id="rId19"/>
    <p:sldId id="329" r:id="rId20"/>
    <p:sldId id="268" r:id="rId21"/>
    <p:sldId id="330" r:id="rId22"/>
    <p:sldId id="331" r:id="rId23"/>
    <p:sldId id="287" r:id="rId24"/>
    <p:sldId id="326" r:id="rId25"/>
    <p:sldId id="327" r:id="rId26"/>
    <p:sldId id="280" r:id="rId27"/>
    <p:sldId id="324" r:id="rId28"/>
    <p:sldId id="325" r:id="rId29"/>
    <p:sldId id="286" r:id="rId30"/>
    <p:sldId id="322" r:id="rId31"/>
    <p:sldId id="323" r:id="rId32"/>
    <p:sldId id="269" r:id="rId33"/>
    <p:sldId id="321" r:id="rId34"/>
    <p:sldId id="320" r:id="rId35"/>
    <p:sldId id="266" r:id="rId36"/>
    <p:sldId id="316" r:id="rId37"/>
    <p:sldId id="317" r:id="rId38"/>
    <p:sldId id="270" r:id="rId39"/>
    <p:sldId id="318" r:id="rId40"/>
    <p:sldId id="319" r:id="rId41"/>
    <p:sldId id="285" r:id="rId42"/>
    <p:sldId id="314" r:id="rId43"/>
    <p:sldId id="315" r:id="rId44"/>
    <p:sldId id="271" r:id="rId45"/>
    <p:sldId id="312" r:id="rId46"/>
    <p:sldId id="313" r:id="rId47"/>
    <p:sldId id="284" r:id="rId48"/>
    <p:sldId id="310" r:id="rId49"/>
    <p:sldId id="311" r:id="rId50"/>
    <p:sldId id="272" r:id="rId51"/>
    <p:sldId id="308" r:id="rId52"/>
    <p:sldId id="309" r:id="rId53"/>
    <p:sldId id="281" r:id="rId54"/>
    <p:sldId id="304" r:id="rId55"/>
    <p:sldId id="305" r:id="rId56"/>
    <p:sldId id="265" r:id="rId57"/>
    <p:sldId id="306" r:id="rId58"/>
    <p:sldId id="307" r:id="rId59"/>
    <p:sldId id="288" r:id="rId60"/>
    <p:sldId id="302" r:id="rId61"/>
    <p:sldId id="303" r:id="rId62"/>
    <p:sldId id="273" r:id="rId63"/>
    <p:sldId id="300" r:id="rId64"/>
    <p:sldId id="301" r:id="rId65"/>
    <p:sldId id="289" r:id="rId66"/>
    <p:sldId id="298" r:id="rId67"/>
    <p:sldId id="297" r:id="rId68"/>
    <p:sldId id="275" r:id="rId69"/>
    <p:sldId id="299" r:id="rId70"/>
    <p:sldId id="296" r:id="rId71"/>
    <p:sldId id="276" r:id="rId72"/>
    <p:sldId id="292" r:id="rId73"/>
    <p:sldId id="293" r:id="rId74"/>
    <p:sldId id="277" r:id="rId75"/>
    <p:sldId id="294" r:id="rId76"/>
    <p:sldId id="295" r:id="rId77"/>
    <p:sldId id="279" r:id="rId78"/>
    <p:sldId id="290" r:id="rId79"/>
    <p:sldId id="291" r:id="rId80"/>
    <p:sldId id="282" r:id="rId81"/>
    <p:sldId id="262" r:id="rId82"/>
    <p:sldId id="263" r:id="rId83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CCD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73" d="100"/>
          <a:sy n="73" d="100"/>
        </p:scale>
        <p:origin x="1488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9C16C-840D-4459-BD4B-1F9F60B36C7C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404B3-0F4E-4168-81D7-825E516F3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208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9C16C-840D-4459-BD4B-1F9F60B36C7C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404B3-0F4E-4168-81D7-825E516F3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92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9C16C-840D-4459-BD4B-1F9F60B36C7C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404B3-0F4E-4168-81D7-825E516F3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055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9C16C-840D-4459-BD4B-1F9F60B36C7C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404B3-0F4E-4168-81D7-825E516F3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224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9C16C-840D-4459-BD4B-1F9F60B36C7C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404B3-0F4E-4168-81D7-825E516F3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301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9C16C-840D-4459-BD4B-1F9F60B36C7C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404B3-0F4E-4168-81D7-825E516F3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055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9C16C-840D-4459-BD4B-1F9F60B36C7C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404B3-0F4E-4168-81D7-825E516F3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49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9C16C-840D-4459-BD4B-1F9F60B36C7C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404B3-0F4E-4168-81D7-825E516F3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6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9C16C-840D-4459-BD4B-1F9F60B36C7C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404B3-0F4E-4168-81D7-825E516F3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178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9C16C-840D-4459-BD4B-1F9F60B36C7C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404B3-0F4E-4168-81D7-825E516F3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186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9C16C-840D-4459-BD4B-1F9F60B36C7C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404B3-0F4E-4168-81D7-825E516F3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977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9C16C-840D-4459-BD4B-1F9F60B36C7C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404B3-0F4E-4168-81D7-825E516F3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036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4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9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4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9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5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4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5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8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6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6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3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" Target="slide6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6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" Target="slide68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" Target="slide6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0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" Target="slide6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" Target="slide71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" Target="slide7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3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" Target="slide7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slide" Target="slide74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slide" Target="slide7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6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slide" Target="slide7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slide" Target="slide77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slide" Target="slide7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9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slide" Target="slide7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slide" Target="slide80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9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slide" Target="slide8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8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slide" Target="slide8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F10910C-C8EF-49C2-96A7-65E471E0C6FD}"/>
              </a:ext>
            </a:extLst>
          </p:cNvPr>
          <p:cNvSpPr txBox="1"/>
          <p:nvPr/>
        </p:nvSpPr>
        <p:spPr>
          <a:xfrm>
            <a:off x="3090623" y="1422730"/>
            <a:ext cx="402302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ln>
                  <a:solidFill>
                    <a:srgbClr val="FF0066"/>
                  </a:solidFill>
                </a:ln>
                <a:solidFill>
                  <a:schemeClr val="bg1"/>
                </a:solidFill>
                <a:latin typeface="Janda Manatee Solid" panose="02000506000000020004" pitchFamily="2" charset="0"/>
              </a:rPr>
              <a:t>Missing Factors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4211E2-751B-4AF7-B842-2FBE87556638}"/>
              </a:ext>
            </a:extLst>
          </p:cNvPr>
          <p:cNvSpPr txBox="1"/>
          <p:nvPr/>
        </p:nvSpPr>
        <p:spPr>
          <a:xfrm>
            <a:off x="3464923" y="5303364"/>
            <a:ext cx="312854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Janda Snickerdoodle Serif" panose="02000506000000020003" pitchFamily="2" charset="0"/>
              </a:rPr>
              <a:t>created by</a:t>
            </a:r>
            <a:br>
              <a:rPr lang="en-US" sz="2800" dirty="0">
                <a:solidFill>
                  <a:schemeClr val="bg1"/>
                </a:solidFill>
                <a:latin typeface="Janda Snickerdoodle Serif" panose="02000506000000020003" pitchFamily="2" charset="0"/>
              </a:rPr>
            </a:br>
            <a:r>
              <a:rPr lang="en-US" sz="2800" dirty="0">
                <a:solidFill>
                  <a:schemeClr val="bg1"/>
                </a:solidFill>
                <a:latin typeface="Janda Snickerdoodle Serif" panose="02000506000000020003" pitchFamily="2" charset="0"/>
              </a:rPr>
              <a:t>The Curriculum Corner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9107532-60F6-45C5-A614-C78A02DC1AE7}"/>
              </a:ext>
            </a:extLst>
          </p:cNvPr>
          <p:cNvSpPr txBox="1"/>
          <p:nvPr/>
        </p:nvSpPr>
        <p:spPr>
          <a:xfrm>
            <a:off x="3833882" y="2354181"/>
            <a:ext cx="49632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Janda Snickerdoodle Serif" panose="02000506000000020003" pitchFamily="2" charset="0"/>
              </a:rPr>
              <a:t>A PowerPoint Review Game</a:t>
            </a:r>
          </a:p>
        </p:txBody>
      </p:sp>
      <p:sp>
        <p:nvSpPr>
          <p:cNvPr id="10" name="TextBox 9">
            <a:hlinkClick r:id="rId3" action="ppaction://hlinksldjump"/>
            <a:extLst>
              <a:ext uri="{FF2B5EF4-FFF2-40B4-BE49-F238E27FC236}">
                <a16:creationId xmlns:a16="http://schemas.microsoft.com/office/drawing/2014/main" id="{926C96F6-48B7-49F5-B50B-CD57E6F94EB4}"/>
              </a:ext>
            </a:extLst>
          </p:cNvPr>
          <p:cNvSpPr txBox="1"/>
          <p:nvPr/>
        </p:nvSpPr>
        <p:spPr>
          <a:xfrm>
            <a:off x="3855640" y="3582551"/>
            <a:ext cx="234711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  <a:latin typeface="Janda Manatee Solid" panose="02000506000000020004" pitchFamily="2" charset="0"/>
              </a:rPr>
              <a:t>Click Here</a:t>
            </a:r>
          </a:p>
          <a:p>
            <a:pPr algn="ctr"/>
            <a:r>
              <a:rPr lang="en-US" sz="3600" dirty="0">
                <a:solidFill>
                  <a:srgbClr val="FFFF00"/>
                </a:solidFill>
                <a:latin typeface="Janda Manatee Solid" panose="02000506000000020004" pitchFamily="2" charset="0"/>
              </a:rPr>
              <a:t>to Start</a:t>
            </a:r>
          </a:p>
        </p:txBody>
      </p:sp>
    </p:spTree>
    <p:extLst>
      <p:ext uri="{BB962C8B-B14F-4D97-AF65-F5344CB8AC3E}">
        <p14:creationId xmlns:p14="http://schemas.microsoft.com/office/powerpoint/2010/main" val="4095064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525742" y="1379430"/>
            <a:ext cx="653643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Super thinking!</a:t>
            </a:r>
          </a:p>
        </p:txBody>
      </p:sp>
    </p:spTree>
    <p:extLst>
      <p:ext uri="{BB962C8B-B14F-4D97-AF65-F5344CB8AC3E}">
        <p14:creationId xmlns:p14="http://schemas.microsoft.com/office/powerpoint/2010/main" val="2018828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3613512" y="2851291"/>
            <a:ext cx="3367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8 x      = 64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7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9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012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983518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776549" y="1604111"/>
            <a:ext cx="653643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solidFill>
                  <a:srgbClr val="FFFF00"/>
                </a:solidFill>
                <a:latin typeface="KG Counting Stars" panose="02000000000000000000" pitchFamily="2" charset="0"/>
              </a:rPr>
              <a:t>Wow!</a:t>
            </a:r>
          </a:p>
        </p:txBody>
      </p:sp>
    </p:spTree>
    <p:extLst>
      <p:ext uri="{BB962C8B-B14F-4D97-AF65-F5344CB8AC3E}">
        <p14:creationId xmlns:p14="http://schemas.microsoft.com/office/powerpoint/2010/main" val="33130432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3681438" y="2849498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2 x      = 12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5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6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7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485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28793223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337637" y="1708613"/>
            <a:ext cx="757645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32184293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3613512" y="2851291"/>
            <a:ext cx="3367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5 x      = 45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7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9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4863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6332535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776549" y="1703388"/>
            <a:ext cx="687607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Fantastic!</a:t>
            </a:r>
          </a:p>
        </p:txBody>
      </p:sp>
    </p:spTree>
    <p:extLst>
      <p:ext uri="{BB962C8B-B14F-4D97-AF65-F5344CB8AC3E}">
        <p14:creationId xmlns:p14="http://schemas.microsoft.com/office/powerpoint/2010/main" val="642140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3681438" y="2849498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5 x      = 10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2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3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323149" y="5344635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4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0606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3681438" y="2849498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3 x      = 18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5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6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7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34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21291974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886277" y="1844467"/>
            <a:ext cx="65364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Fabulous!</a:t>
            </a:r>
          </a:p>
        </p:txBody>
      </p:sp>
    </p:spTree>
    <p:extLst>
      <p:ext uri="{BB962C8B-B14F-4D97-AF65-F5344CB8AC3E}">
        <p14:creationId xmlns:p14="http://schemas.microsoft.com/office/powerpoint/2010/main" val="5248461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4268940" y="2829032"/>
            <a:ext cx="3367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X 5 = 25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5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6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7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3427693" y="2910120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3339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11111376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254142" y="1625011"/>
            <a:ext cx="755011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it up!</a:t>
            </a:r>
          </a:p>
        </p:txBody>
      </p:sp>
    </p:spTree>
    <p:extLst>
      <p:ext uri="{BB962C8B-B14F-4D97-AF65-F5344CB8AC3E}">
        <p14:creationId xmlns:p14="http://schemas.microsoft.com/office/powerpoint/2010/main" val="10191537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3503784" y="2851291"/>
            <a:ext cx="3367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10 x      = 80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7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9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9079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9689260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599002" y="1739964"/>
            <a:ext cx="686039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Wonderful!</a:t>
            </a:r>
          </a:p>
        </p:txBody>
      </p:sp>
    </p:spTree>
    <p:extLst>
      <p:ext uri="{BB962C8B-B14F-4D97-AF65-F5344CB8AC3E}">
        <p14:creationId xmlns:p14="http://schemas.microsoft.com/office/powerpoint/2010/main" val="34182096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4268940" y="2829032"/>
            <a:ext cx="3367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X 6 = 36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5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6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7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3427693" y="2910120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888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36585049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29725508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776549" y="1321953"/>
            <a:ext cx="653643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Super sweet!</a:t>
            </a:r>
          </a:p>
        </p:txBody>
      </p:sp>
    </p:spTree>
    <p:extLst>
      <p:ext uri="{BB962C8B-B14F-4D97-AF65-F5344CB8AC3E}">
        <p14:creationId xmlns:p14="http://schemas.microsoft.com/office/powerpoint/2010/main" val="30636490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3613512" y="2851291"/>
            <a:ext cx="3367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9 x      = 18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4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3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957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36947320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886277" y="1844467"/>
            <a:ext cx="65364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Fabulous!</a:t>
            </a:r>
          </a:p>
        </p:txBody>
      </p:sp>
    </p:spTree>
    <p:extLst>
      <p:ext uri="{BB962C8B-B14F-4D97-AF65-F5344CB8AC3E}">
        <p14:creationId xmlns:p14="http://schemas.microsoft.com/office/powerpoint/2010/main" val="31004445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3681438" y="2849498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2 x      = 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3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4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1581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24132031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520517" y="1739964"/>
            <a:ext cx="710075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Wonderful!</a:t>
            </a:r>
          </a:p>
        </p:txBody>
      </p:sp>
    </p:spTree>
    <p:extLst>
      <p:ext uri="{BB962C8B-B14F-4D97-AF65-F5344CB8AC3E}">
        <p14:creationId xmlns:p14="http://schemas.microsoft.com/office/powerpoint/2010/main" val="13279224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3613512" y="2851291"/>
            <a:ext cx="3367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3 x      = 12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4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3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52030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2656314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886277" y="1844467"/>
            <a:ext cx="65364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So sweet!</a:t>
            </a:r>
          </a:p>
        </p:txBody>
      </p:sp>
    </p:spTree>
    <p:extLst>
      <p:ext uri="{BB962C8B-B14F-4D97-AF65-F5344CB8AC3E}">
        <p14:creationId xmlns:p14="http://schemas.microsoft.com/office/powerpoint/2010/main" val="166353775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183603" y="1666812"/>
            <a:ext cx="769119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You did it!</a:t>
            </a:r>
          </a:p>
        </p:txBody>
      </p:sp>
    </p:spTree>
    <p:extLst>
      <p:ext uri="{BB962C8B-B14F-4D97-AF65-F5344CB8AC3E}">
        <p14:creationId xmlns:p14="http://schemas.microsoft.com/office/powerpoint/2010/main" val="86734326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4268940" y="2829032"/>
            <a:ext cx="3367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X 7 = 49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5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6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7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3427693" y="2910120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9960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42881853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886277" y="1844467"/>
            <a:ext cx="65364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Amazing!</a:t>
            </a:r>
          </a:p>
        </p:txBody>
      </p:sp>
    </p:spTree>
    <p:extLst>
      <p:ext uri="{BB962C8B-B14F-4D97-AF65-F5344CB8AC3E}">
        <p14:creationId xmlns:p14="http://schemas.microsoft.com/office/powerpoint/2010/main" val="64385585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3613512" y="2851291"/>
            <a:ext cx="3367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4 x      = 32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7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9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00959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172806560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679172" y="1786278"/>
            <a:ext cx="700955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Brilliant!</a:t>
            </a:r>
          </a:p>
        </p:txBody>
      </p:sp>
    </p:spTree>
    <p:extLst>
      <p:ext uri="{BB962C8B-B14F-4D97-AF65-F5344CB8AC3E}">
        <p14:creationId xmlns:p14="http://schemas.microsoft.com/office/powerpoint/2010/main" val="373870268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4268940" y="2829032"/>
            <a:ext cx="3367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X 7 = 42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5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6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7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3427693" y="2910120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8156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3861957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911215" y="1449219"/>
            <a:ext cx="653643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Very well done!</a:t>
            </a:r>
          </a:p>
        </p:txBody>
      </p:sp>
    </p:spTree>
    <p:extLst>
      <p:ext uri="{BB962C8B-B14F-4D97-AF65-F5344CB8AC3E}">
        <p14:creationId xmlns:p14="http://schemas.microsoft.com/office/powerpoint/2010/main" val="3675572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3681438" y="2849498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1  x      = 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2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3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4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82199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3613512" y="2851291"/>
            <a:ext cx="3367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9 x      = 36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6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5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4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98733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356581380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776549" y="1229325"/>
            <a:ext cx="653643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Super sweet!</a:t>
            </a:r>
          </a:p>
        </p:txBody>
      </p:sp>
    </p:spTree>
    <p:extLst>
      <p:ext uri="{BB962C8B-B14F-4D97-AF65-F5344CB8AC3E}">
        <p14:creationId xmlns:p14="http://schemas.microsoft.com/office/powerpoint/2010/main" val="205366304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4268940" y="2829032"/>
            <a:ext cx="3367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X 10  = 70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7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9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3427693" y="2910120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08510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191141523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886277" y="1844467"/>
            <a:ext cx="65364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How great!</a:t>
            </a:r>
          </a:p>
        </p:txBody>
      </p:sp>
    </p:spTree>
    <p:extLst>
      <p:ext uri="{BB962C8B-B14F-4D97-AF65-F5344CB8AC3E}">
        <p14:creationId xmlns:p14="http://schemas.microsoft.com/office/powerpoint/2010/main" val="47532894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3681438" y="2849498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6 x      = 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3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2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38787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401456624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980901" y="1761340"/>
            <a:ext cx="824814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Magnificent!</a:t>
            </a:r>
          </a:p>
        </p:txBody>
      </p:sp>
    </p:spTree>
    <p:extLst>
      <p:ext uri="{BB962C8B-B14F-4D97-AF65-F5344CB8AC3E}">
        <p14:creationId xmlns:p14="http://schemas.microsoft.com/office/powerpoint/2010/main" val="311927816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4268940" y="2829032"/>
            <a:ext cx="3367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X 5 = 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0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1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3427693" y="2910120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922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186040817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204053145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413164" y="1794590"/>
            <a:ext cx="740856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Stupendous!</a:t>
            </a:r>
          </a:p>
        </p:txBody>
      </p:sp>
    </p:spTree>
    <p:extLst>
      <p:ext uri="{BB962C8B-B14F-4D97-AF65-F5344CB8AC3E}">
        <p14:creationId xmlns:p14="http://schemas.microsoft.com/office/powerpoint/2010/main" val="120363420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3613512" y="2851291"/>
            <a:ext cx="3367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5 x      = 35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7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9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74535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102027471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618337" y="1669899"/>
            <a:ext cx="882172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Magnificent!</a:t>
            </a:r>
          </a:p>
        </p:txBody>
      </p:sp>
    </p:spTree>
    <p:extLst>
      <p:ext uri="{BB962C8B-B14F-4D97-AF65-F5344CB8AC3E}">
        <p14:creationId xmlns:p14="http://schemas.microsoft.com/office/powerpoint/2010/main" val="39513715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4268940" y="2829032"/>
            <a:ext cx="3367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X 10 = 100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10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11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12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3427693" y="2910120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560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276708967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886277" y="1844467"/>
            <a:ext cx="65364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Superb!</a:t>
            </a:r>
          </a:p>
        </p:txBody>
      </p:sp>
    </p:spTree>
    <p:extLst>
      <p:ext uri="{BB962C8B-B14F-4D97-AF65-F5344CB8AC3E}">
        <p14:creationId xmlns:p14="http://schemas.microsoft.com/office/powerpoint/2010/main" val="105653078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3613512" y="2851291"/>
            <a:ext cx="3367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6 x      = 48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</a:t>
            </a:r>
            <a:r>
              <a:rPr lang="en-US" sz="4000">
                <a:solidFill>
                  <a:srgbClr val="92D050"/>
                </a:solidFill>
                <a:latin typeface="KG Behind These Hazel Eyes" panose="02000506000000020004" pitchFamily="2" charset="0"/>
              </a:rPr>
              <a:t>.  </a:t>
            </a:r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7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9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12101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773072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760981" y="1870593"/>
            <a:ext cx="65364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Way to go!</a:t>
            </a:r>
          </a:p>
        </p:txBody>
      </p:sp>
    </p:spTree>
    <p:extLst>
      <p:ext uri="{BB962C8B-B14F-4D97-AF65-F5344CB8AC3E}">
        <p14:creationId xmlns:p14="http://schemas.microsoft.com/office/powerpoint/2010/main" val="216992532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258417" y="1777965"/>
            <a:ext cx="754156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Brilliant!</a:t>
            </a:r>
          </a:p>
        </p:txBody>
      </p:sp>
    </p:spTree>
    <p:extLst>
      <p:ext uri="{BB962C8B-B14F-4D97-AF65-F5344CB8AC3E}">
        <p14:creationId xmlns:p14="http://schemas.microsoft.com/office/powerpoint/2010/main" val="404665847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3613512" y="2851291"/>
            <a:ext cx="3367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7 x      = 63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7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9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76675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204819772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441297" y="1844467"/>
            <a:ext cx="717580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Wonderful!</a:t>
            </a:r>
          </a:p>
        </p:txBody>
      </p:sp>
    </p:spTree>
    <p:extLst>
      <p:ext uri="{BB962C8B-B14F-4D97-AF65-F5344CB8AC3E}">
        <p14:creationId xmlns:p14="http://schemas.microsoft.com/office/powerpoint/2010/main" val="157404909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3613512" y="2851291"/>
            <a:ext cx="3367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7 x      = 56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7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9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74103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223345393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886277" y="1844467"/>
            <a:ext cx="65364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Way to go!</a:t>
            </a:r>
          </a:p>
        </p:txBody>
      </p:sp>
    </p:spTree>
    <p:extLst>
      <p:ext uri="{BB962C8B-B14F-4D97-AF65-F5344CB8AC3E}">
        <p14:creationId xmlns:p14="http://schemas.microsoft.com/office/powerpoint/2010/main" val="126679353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3613512" y="2851291"/>
            <a:ext cx="3367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8 x      = 72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7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9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4666052" y="2902997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78720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99531842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902903" y="1362329"/>
            <a:ext cx="653643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Super work!</a:t>
            </a:r>
          </a:p>
        </p:txBody>
      </p:sp>
    </p:spTree>
    <p:extLst>
      <p:ext uri="{BB962C8B-B14F-4D97-AF65-F5344CB8AC3E}">
        <p14:creationId xmlns:p14="http://schemas.microsoft.com/office/powerpoint/2010/main" val="2517172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4268940" y="2829032"/>
            <a:ext cx="3367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X 8 = 40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5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6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7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3427693" y="2910120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33796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9130BD-8482-4D08-AF85-2151664AE303}"/>
              </a:ext>
            </a:extLst>
          </p:cNvPr>
          <p:cNvSpPr txBox="1"/>
          <p:nvPr/>
        </p:nvSpPr>
        <p:spPr>
          <a:xfrm>
            <a:off x="4268940" y="2829032"/>
            <a:ext cx="3367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X 9 = 81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DD7DB4-7FFC-4DA9-ADE2-A78EA163D3DE}"/>
              </a:ext>
            </a:extLst>
          </p:cNvPr>
          <p:cNvSpPr txBox="1"/>
          <p:nvPr/>
        </p:nvSpPr>
        <p:spPr>
          <a:xfrm>
            <a:off x="2241584" y="1308381"/>
            <a:ext cx="5575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00"/>
                </a:solidFill>
                <a:latin typeface="KG Counting Stars" panose="02000000000000000000" pitchFamily="2" charset="0"/>
              </a:rPr>
              <a:t>Find the missing factor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DD0FFE5C-4D8A-463B-9BD9-0997EEEC4B80}"/>
              </a:ext>
            </a:extLst>
          </p:cNvPr>
          <p:cNvSpPr txBox="1"/>
          <p:nvPr/>
        </p:nvSpPr>
        <p:spPr>
          <a:xfrm>
            <a:off x="4268940" y="3748243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a.  7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7414140E-C335-4B87-B9C7-6AA17E78C0F5}"/>
              </a:ext>
            </a:extLst>
          </p:cNvPr>
          <p:cNvSpPr txBox="1"/>
          <p:nvPr/>
        </p:nvSpPr>
        <p:spPr>
          <a:xfrm>
            <a:off x="4323149" y="4588038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2BC7D38F-69F9-44A0-A2CC-F6B978A5AF3B}"/>
              </a:ext>
            </a:extLst>
          </p:cNvPr>
          <p:cNvSpPr txBox="1"/>
          <p:nvPr/>
        </p:nvSpPr>
        <p:spPr>
          <a:xfrm>
            <a:off x="4296046" y="5365536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92D050"/>
                </a:solidFill>
                <a:latin typeface="KG Behind These Hazel Eyes" panose="02000506000000020004" pitchFamily="2" charset="0"/>
              </a:rPr>
              <a:t>c.  9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AAC778-1356-41A4-97F7-855A7C5978F2}"/>
              </a:ext>
            </a:extLst>
          </p:cNvPr>
          <p:cNvSpPr/>
          <p:nvPr/>
        </p:nvSpPr>
        <p:spPr>
          <a:xfrm>
            <a:off x="3427693" y="2910120"/>
            <a:ext cx="726295" cy="6688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60725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322975915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DE9EF5FD-B94F-45E1-B1C9-EB8658B7AA1E}"/>
              </a:ext>
            </a:extLst>
          </p:cNvPr>
          <p:cNvSpPr txBox="1"/>
          <p:nvPr/>
        </p:nvSpPr>
        <p:spPr>
          <a:xfrm>
            <a:off x="1776549" y="4076412"/>
            <a:ext cx="5282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4ACCD6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A444D9-566E-444C-B2E4-E3AFD464777A}"/>
              </a:ext>
            </a:extLst>
          </p:cNvPr>
          <p:cNvSpPr txBox="1"/>
          <p:nvPr/>
        </p:nvSpPr>
        <p:spPr>
          <a:xfrm>
            <a:off x="1886277" y="1844467"/>
            <a:ext cx="65364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FFFF00"/>
                </a:solidFill>
                <a:latin typeface="KG Counting Stars" panose="02000000000000000000" pitchFamily="2" charset="0"/>
              </a:rPr>
              <a:t>Great!</a:t>
            </a:r>
          </a:p>
        </p:txBody>
      </p:sp>
    </p:spTree>
    <p:extLst>
      <p:ext uri="{BB962C8B-B14F-4D97-AF65-F5344CB8AC3E}">
        <p14:creationId xmlns:p14="http://schemas.microsoft.com/office/powerpoint/2010/main" val="565043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24020C6C-E3AB-465C-A5B9-DE503BEF51CA}"/>
              </a:ext>
            </a:extLst>
          </p:cNvPr>
          <p:cNvSpPr txBox="1"/>
          <p:nvPr/>
        </p:nvSpPr>
        <p:spPr>
          <a:xfrm>
            <a:off x="1792225" y="4653568"/>
            <a:ext cx="5282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66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1D5DE-14DC-474D-B3B6-4C113D2289C7}"/>
              </a:ext>
            </a:extLst>
          </p:cNvPr>
          <p:cNvSpPr txBox="1"/>
          <p:nvPr/>
        </p:nvSpPr>
        <p:spPr>
          <a:xfrm>
            <a:off x="2100274" y="1597485"/>
            <a:ext cx="60764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FF00"/>
                </a:solidFill>
                <a:latin typeface="KG Counting Stars" panose="02000000000000000000" pitchFamily="2" charset="0"/>
              </a:rPr>
              <a:t>Keep trying!</a:t>
            </a:r>
          </a:p>
        </p:txBody>
      </p:sp>
    </p:spTree>
    <p:extLst>
      <p:ext uri="{BB962C8B-B14F-4D97-AF65-F5344CB8AC3E}">
        <p14:creationId xmlns:p14="http://schemas.microsoft.com/office/powerpoint/2010/main" val="2816721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</TotalTime>
  <Words>1109</Words>
  <Application>Microsoft Office PowerPoint</Application>
  <PresentationFormat>Custom</PresentationFormat>
  <Paragraphs>248</Paragraphs>
  <Slides>82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82</vt:i4>
      </vt:variant>
    </vt:vector>
  </HeadingPairs>
  <TitlesOfParts>
    <vt:vector size="90" baseType="lpstr">
      <vt:lpstr>Arial</vt:lpstr>
      <vt:lpstr>Calibri</vt:lpstr>
      <vt:lpstr>Calibri Light</vt:lpstr>
      <vt:lpstr>Janda Manatee Solid</vt:lpstr>
      <vt:lpstr>Janda Snickerdoodle Serif</vt:lpstr>
      <vt:lpstr>KG Behind These Hazel Eyes</vt:lpstr>
      <vt:lpstr>KG Counting Stars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12</cp:revision>
  <dcterms:created xsi:type="dcterms:W3CDTF">2018-02-23T19:05:33Z</dcterms:created>
  <dcterms:modified xsi:type="dcterms:W3CDTF">2018-02-24T02:00:16Z</dcterms:modified>
</cp:coreProperties>
</file>