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334" r:id="rId4"/>
    <p:sldId id="335" r:id="rId5"/>
    <p:sldId id="262" r:id="rId6"/>
    <p:sldId id="328" r:id="rId7"/>
    <p:sldId id="329" r:id="rId8"/>
    <p:sldId id="267" r:id="rId9"/>
    <p:sldId id="330" r:id="rId10"/>
    <p:sldId id="331" r:id="rId11"/>
    <p:sldId id="270" r:id="rId12"/>
    <p:sldId id="332" r:id="rId13"/>
    <p:sldId id="333" r:id="rId14"/>
    <p:sldId id="265" r:id="rId15"/>
    <p:sldId id="326" r:id="rId16"/>
    <p:sldId id="327" r:id="rId17"/>
    <p:sldId id="286" r:id="rId18"/>
    <p:sldId id="322" r:id="rId19"/>
    <p:sldId id="323" r:id="rId20"/>
    <p:sldId id="275" r:id="rId21"/>
    <p:sldId id="324" r:id="rId22"/>
    <p:sldId id="325" r:id="rId23"/>
    <p:sldId id="271" r:id="rId24"/>
    <p:sldId id="318" r:id="rId25"/>
    <p:sldId id="319" r:id="rId26"/>
    <p:sldId id="269" r:id="rId27"/>
    <p:sldId id="320" r:id="rId28"/>
    <p:sldId id="321" r:id="rId29"/>
    <p:sldId id="263" r:id="rId30"/>
    <p:sldId id="316" r:id="rId31"/>
    <p:sldId id="317" r:id="rId32"/>
    <p:sldId id="268" r:id="rId33"/>
    <p:sldId id="314" r:id="rId34"/>
    <p:sldId id="315" r:id="rId35"/>
    <p:sldId id="278" r:id="rId36"/>
    <p:sldId id="312" r:id="rId37"/>
    <p:sldId id="313" r:id="rId38"/>
    <p:sldId id="277" r:id="rId39"/>
    <p:sldId id="308" r:id="rId40"/>
    <p:sldId id="309" r:id="rId41"/>
    <p:sldId id="266" r:id="rId42"/>
    <p:sldId id="310" r:id="rId43"/>
    <p:sldId id="311" r:id="rId44"/>
    <p:sldId id="280" r:id="rId45"/>
    <p:sldId id="306" r:id="rId46"/>
    <p:sldId id="307" r:id="rId47"/>
    <p:sldId id="284" r:id="rId48"/>
    <p:sldId id="304" r:id="rId49"/>
    <p:sldId id="305" r:id="rId50"/>
    <p:sldId id="283" r:id="rId51"/>
    <p:sldId id="302" r:id="rId52"/>
    <p:sldId id="303" r:id="rId53"/>
    <p:sldId id="276" r:id="rId54"/>
    <p:sldId id="300" r:id="rId55"/>
    <p:sldId id="301" r:id="rId56"/>
    <p:sldId id="274" r:id="rId57"/>
    <p:sldId id="298" r:id="rId58"/>
    <p:sldId id="299" r:id="rId59"/>
    <p:sldId id="272" r:id="rId60"/>
    <p:sldId id="296" r:id="rId61"/>
    <p:sldId id="297" r:id="rId62"/>
    <p:sldId id="264" r:id="rId63"/>
    <p:sldId id="294" r:id="rId64"/>
    <p:sldId id="295" r:id="rId65"/>
    <p:sldId id="279" r:id="rId66"/>
    <p:sldId id="292" r:id="rId67"/>
    <p:sldId id="293" r:id="rId68"/>
    <p:sldId id="273" r:id="rId69"/>
    <p:sldId id="290" r:id="rId70"/>
    <p:sldId id="291" r:id="rId71"/>
    <p:sldId id="281" r:id="rId72"/>
    <p:sldId id="336" r:id="rId73"/>
    <p:sldId id="337" r:id="rId74"/>
    <p:sldId id="282" r:id="rId75"/>
    <p:sldId id="288" r:id="rId76"/>
    <p:sldId id="289" r:id="rId77"/>
    <p:sldId id="285" r:id="rId78"/>
    <p:sldId id="260" r:id="rId79"/>
    <p:sldId id="287" r:id="rId80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538F"/>
    <a:srgbClr val="E89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8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9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2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4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7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7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9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A9F0-0567-4DBE-9746-BE3ACFEDADC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334C-0198-46C4-A6C9-00338874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6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143598" y="2373706"/>
            <a:ext cx="4184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Janda Manatee Solid" panose="02000506000000020004" pitchFamily="2" charset="0"/>
              </a:rPr>
              <a:t>Multiplication Facts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2E528-351A-4965-9823-35A2B8BD3FB7}"/>
              </a:ext>
            </a:extLst>
          </p:cNvPr>
          <p:cNvSpPr txBox="1"/>
          <p:nvPr/>
        </p:nvSpPr>
        <p:spPr>
          <a:xfrm>
            <a:off x="3464925" y="4876800"/>
            <a:ext cx="3128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Janda Snickerdoodle Serif" panose="02000506000000020003" pitchFamily="2" charset="0"/>
              </a:rPr>
              <a:t>created by</a:t>
            </a:r>
            <a:br>
              <a:rPr lang="en-US" sz="2800" dirty="0">
                <a:latin typeface="Janda Snickerdoodle Serif" panose="02000506000000020003" pitchFamily="2" charset="0"/>
              </a:rPr>
            </a:br>
            <a:r>
              <a:rPr lang="en-US" sz="2800" dirty="0">
                <a:latin typeface="Janda Snickerdoodle Serif" panose="02000506000000020003" pitchFamily="2" charset="0"/>
              </a:rPr>
              <a:t>The Curriculum Corner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2663450" y="3230259"/>
            <a:ext cx="4963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A PowerPoint Review Game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0435AC45-B64E-43A1-B0D5-ADE9401BD046}"/>
              </a:ext>
            </a:extLst>
          </p:cNvPr>
          <p:cNvSpPr txBox="1"/>
          <p:nvPr/>
        </p:nvSpPr>
        <p:spPr>
          <a:xfrm>
            <a:off x="2944751" y="4047559"/>
            <a:ext cx="4168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D7538F"/>
                </a:solidFill>
                <a:latin typeface="Janda Manatee Solid" panose="02000506000000020004" pitchFamily="2" charset="0"/>
              </a:rPr>
              <a:t>Click Here to Start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620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672147" y="2066179"/>
            <a:ext cx="53960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up the</a:t>
            </a:r>
          </a:p>
          <a:p>
            <a:pPr algn="ctr"/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great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39262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356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10 x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1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80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85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90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19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100</a:t>
            </a:r>
          </a:p>
        </p:txBody>
      </p:sp>
    </p:spTree>
    <p:extLst>
      <p:ext uri="{BB962C8B-B14F-4D97-AF65-F5344CB8AC3E}">
        <p14:creationId xmlns:p14="http://schemas.microsoft.com/office/powerpoint/2010/main" val="401232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9808" y="4155109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680127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152859" y="2675772"/>
            <a:ext cx="39172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Wonderful!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55049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9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3 x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16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17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9316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18</a:t>
            </a:r>
          </a:p>
        </p:txBody>
      </p:sp>
    </p:spTree>
    <p:extLst>
      <p:ext uri="{BB962C8B-B14F-4D97-AF65-F5344CB8AC3E}">
        <p14:creationId xmlns:p14="http://schemas.microsoft.com/office/powerpoint/2010/main" val="2178724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49123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398442" y="2693196"/>
            <a:ext cx="34042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Terrrific</a:t>
            </a:r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34538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19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7 x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462323" y="3522206"/>
            <a:ext cx="1103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475147" y="4360732"/>
            <a:ext cx="109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47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510468" y="5199258"/>
            <a:ext cx="10374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49</a:t>
            </a:r>
          </a:p>
        </p:txBody>
      </p:sp>
    </p:spTree>
    <p:extLst>
      <p:ext uri="{BB962C8B-B14F-4D97-AF65-F5344CB8AC3E}">
        <p14:creationId xmlns:p14="http://schemas.microsoft.com/office/powerpoint/2010/main" val="1537015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861744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445467" y="2734997"/>
            <a:ext cx="3511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0031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2 x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4100881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5 x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470393" y="3532257"/>
            <a:ext cx="111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30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460775" y="4362063"/>
            <a:ext cx="1127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35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486423" y="5209960"/>
            <a:ext cx="107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40</a:t>
            </a:r>
          </a:p>
        </p:txBody>
      </p:sp>
    </p:spTree>
    <p:extLst>
      <p:ext uri="{BB962C8B-B14F-4D97-AF65-F5344CB8AC3E}">
        <p14:creationId xmlns:p14="http://schemas.microsoft.com/office/powerpoint/2010/main" val="2529562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536379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947081" y="2385420"/>
            <a:ext cx="25875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B050"/>
                </a:solidFill>
                <a:latin typeface="Janda Manatee Solid" panose="02000506000000020004" pitchFamily="2" charset="0"/>
              </a:rPr>
              <a:t>Wow!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08807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4 x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491177" y="3532257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24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473599" y="4372114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25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508008" y="5191781"/>
            <a:ext cx="1061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26</a:t>
            </a:r>
          </a:p>
        </p:txBody>
      </p:sp>
    </p:spTree>
    <p:extLst>
      <p:ext uri="{BB962C8B-B14F-4D97-AF65-F5344CB8AC3E}">
        <p14:creationId xmlns:p14="http://schemas.microsoft.com/office/powerpoint/2010/main" val="1527684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75715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865476" y="2567793"/>
            <a:ext cx="44566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Ssssssssuper</a:t>
            </a:r>
            <a:endParaRPr lang="en-US" sz="6000" dirty="0">
              <a:solidFill>
                <a:srgbClr val="00B050"/>
              </a:solidFill>
              <a:latin typeface="Janda Manatee Solid" panose="02000506000000020004" pitchFamily="2" charset="0"/>
            </a:endParaRPr>
          </a:p>
          <a:p>
            <a:pPr algn="ctr"/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Star!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78237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356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10 x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1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30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31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9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32</a:t>
            </a:r>
          </a:p>
        </p:txBody>
      </p:sp>
    </p:spTree>
    <p:extLst>
      <p:ext uri="{BB962C8B-B14F-4D97-AF65-F5344CB8AC3E}">
        <p14:creationId xmlns:p14="http://schemas.microsoft.com/office/powerpoint/2010/main" val="3465022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69519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684009" y="2385420"/>
            <a:ext cx="31149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B050"/>
                </a:solidFill>
                <a:latin typeface="Janda Manatee Solid" panose="02000506000000020004" pitchFamily="2" charset="0"/>
              </a:rPr>
              <a:t>Great!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62626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4 x 2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7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244042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970612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697976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381151" y="2582949"/>
            <a:ext cx="32960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Amazing!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10761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08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9 x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492033" y="3532257"/>
            <a:ext cx="10743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27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481668" y="4372114"/>
            <a:ext cx="1085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28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512926" y="5211971"/>
            <a:ext cx="10294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29</a:t>
            </a:r>
          </a:p>
        </p:txBody>
      </p:sp>
    </p:spTree>
    <p:extLst>
      <p:ext uri="{BB962C8B-B14F-4D97-AF65-F5344CB8AC3E}">
        <p14:creationId xmlns:p14="http://schemas.microsoft.com/office/powerpoint/2010/main" val="29862716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082839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698272" y="2693196"/>
            <a:ext cx="5004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Unbelieveable</a:t>
            </a:r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08825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8 x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469591" y="3562499"/>
            <a:ext cx="1119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55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479154" y="4382166"/>
            <a:ext cx="1119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56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500849" y="5191781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57</a:t>
            </a:r>
          </a:p>
        </p:txBody>
      </p:sp>
    </p:spTree>
    <p:extLst>
      <p:ext uri="{BB962C8B-B14F-4D97-AF65-F5344CB8AC3E}">
        <p14:creationId xmlns:p14="http://schemas.microsoft.com/office/powerpoint/2010/main" val="19607258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74050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664552" y="2628345"/>
            <a:ext cx="3256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Brilliant!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88083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8 x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935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48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374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49</a:t>
            </a:r>
          </a:p>
        </p:txBody>
      </p:sp>
    </p:spTree>
    <p:extLst>
      <p:ext uri="{BB962C8B-B14F-4D97-AF65-F5344CB8AC3E}">
        <p14:creationId xmlns:p14="http://schemas.microsoft.com/office/powerpoint/2010/main" val="755883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76914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698272" y="2693196"/>
            <a:ext cx="46618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Ssssssssuper</a:t>
            </a:r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75602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788842" y="2675772"/>
            <a:ext cx="44807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93012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9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7 x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21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22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9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23</a:t>
            </a:r>
          </a:p>
        </p:txBody>
      </p:sp>
    </p:spTree>
    <p:extLst>
      <p:ext uri="{BB962C8B-B14F-4D97-AF65-F5344CB8AC3E}">
        <p14:creationId xmlns:p14="http://schemas.microsoft.com/office/powerpoint/2010/main" val="4260592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712642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361047" y="2828922"/>
            <a:ext cx="56981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Very well done!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0605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183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9 x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962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71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72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73</a:t>
            </a:r>
          </a:p>
        </p:txBody>
      </p:sp>
    </p:spTree>
    <p:extLst>
      <p:ext uri="{BB962C8B-B14F-4D97-AF65-F5344CB8AC3E}">
        <p14:creationId xmlns:p14="http://schemas.microsoft.com/office/powerpoint/2010/main" val="21332692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711679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283368" y="2675772"/>
            <a:ext cx="3491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Fantastic!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14669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5 x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41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1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42</a:t>
            </a:r>
          </a:p>
        </p:txBody>
      </p:sp>
    </p:spTree>
    <p:extLst>
      <p:ext uri="{BB962C8B-B14F-4D97-AF65-F5344CB8AC3E}">
        <p14:creationId xmlns:p14="http://schemas.microsoft.com/office/powerpoint/2010/main" val="31415762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4625924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698272" y="2693196"/>
            <a:ext cx="46618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Ssssssssuper</a:t>
            </a:r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0331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2 x 2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6</a:t>
            </a:r>
          </a:p>
        </p:txBody>
      </p:sp>
    </p:spTree>
    <p:extLst>
      <p:ext uri="{BB962C8B-B14F-4D97-AF65-F5344CB8AC3E}">
        <p14:creationId xmlns:p14="http://schemas.microsoft.com/office/powerpoint/2010/main" val="33569582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342953" y="2692400"/>
            <a:ext cx="1463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10 x 10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919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80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85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90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19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100</a:t>
            </a:r>
          </a:p>
        </p:txBody>
      </p:sp>
    </p:spTree>
    <p:extLst>
      <p:ext uri="{BB962C8B-B14F-4D97-AF65-F5344CB8AC3E}">
        <p14:creationId xmlns:p14="http://schemas.microsoft.com/office/powerpoint/2010/main" val="30759378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1214531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404395" y="2693196"/>
            <a:ext cx="3249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Fabulous!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048735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6 x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41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1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42</a:t>
            </a:r>
          </a:p>
        </p:txBody>
      </p:sp>
    </p:spTree>
    <p:extLst>
      <p:ext uri="{BB962C8B-B14F-4D97-AF65-F5344CB8AC3E}">
        <p14:creationId xmlns:p14="http://schemas.microsoft.com/office/powerpoint/2010/main" val="2488779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9759920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139515" y="2608890"/>
            <a:ext cx="37793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Marvelous!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22343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4 x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36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98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37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38</a:t>
            </a:r>
          </a:p>
        </p:txBody>
      </p:sp>
    </p:spTree>
    <p:extLst>
      <p:ext uri="{BB962C8B-B14F-4D97-AF65-F5344CB8AC3E}">
        <p14:creationId xmlns:p14="http://schemas.microsoft.com/office/powerpoint/2010/main" val="33875381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8466573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249506" y="2693196"/>
            <a:ext cx="39460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Nice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186186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7 x 4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26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27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28</a:t>
            </a:r>
          </a:p>
        </p:txBody>
      </p:sp>
    </p:spTree>
    <p:extLst>
      <p:ext uri="{BB962C8B-B14F-4D97-AF65-F5344CB8AC3E}">
        <p14:creationId xmlns:p14="http://schemas.microsoft.com/office/powerpoint/2010/main" val="269077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1918284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294664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268961" y="2738592"/>
            <a:ext cx="394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266127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9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3 x 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14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15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16</a:t>
            </a:r>
          </a:p>
        </p:txBody>
      </p:sp>
    </p:spTree>
    <p:extLst>
      <p:ext uri="{BB962C8B-B14F-4D97-AF65-F5344CB8AC3E}">
        <p14:creationId xmlns:p14="http://schemas.microsoft.com/office/powerpoint/2010/main" val="14463829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9761699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802033" y="2693196"/>
            <a:ext cx="44662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Outstanding!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281307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8 x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62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119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63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9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64</a:t>
            </a:r>
          </a:p>
        </p:txBody>
      </p:sp>
    </p:spTree>
    <p:extLst>
      <p:ext uri="{BB962C8B-B14F-4D97-AF65-F5344CB8AC3E}">
        <p14:creationId xmlns:p14="http://schemas.microsoft.com/office/powerpoint/2010/main" val="33685500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135883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333812" y="2675772"/>
            <a:ext cx="35517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Excellent!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601528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4 x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88213" y="3542352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31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32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85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33</a:t>
            </a:r>
          </a:p>
        </p:txBody>
      </p:sp>
    </p:spTree>
    <p:extLst>
      <p:ext uri="{BB962C8B-B14F-4D97-AF65-F5344CB8AC3E}">
        <p14:creationId xmlns:p14="http://schemas.microsoft.com/office/powerpoint/2010/main" val="18693876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90998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118531" y="3048506"/>
            <a:ext cx="6320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Master Multiplier!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5055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884619" y="2675772"/>
            <a:ext cx="4383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Remarkable!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488277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183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9 x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919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80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81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82</a:t>
            </a:r>
          </a:p>
        </p:txBody>
      </p:sp>
    </p:spTree>
    <p:extLst>
      <p:ext uri="{BB962C8B-B14F-4D97-AF65-F5344CB8AC3E}">
        <p14:creationId xmlns:p14="http://schemas.microsoft.com/office/powerpoint/2010/main" val="355031510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795332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2435925" y="2870537"/>
            <a:ext cx="60035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Hip, Hip, </a:t>
            </a:r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Horray</a:t>
            </a:r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3551072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6 x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34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127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35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77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36</a:t>
            </a:r>
          </a:p>
        </p:txBody>
      </p:sp>
    </p:spTree>
    <p:extLst>
      <p:ext uri="{BB962C8B-B14F-4D97-AF65-F5344CB8AC3E}">
        <p14:creationId xmlns:p14="http://schemas.microsoft.com/office/powerpoint/2010/main" val="34326373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9619369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3509808" y="2675772"/>
            <a:ext cx="30387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Terrific!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618907" y="4588796"/>
            <a:ext cx="6820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to the next problem.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031474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418241" y="2682349"/>
            <a:ext cx="1208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9 x 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40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119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45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50</a:t>
            </a:r>
          </a:p>
        </p:txBody>
      </p:sp>
    </p:spTree>
    <p:extLst>
      <p:ext uri="{BB962C8B-B14F-4D97-AF65-F5344CB8AC3E}">
        <p14:creationId xmlns:p14="http://schemas.microsoft.com/office/powerpoint/2010/main" val="37519360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284274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95A98D-4F0B-4266-8593-FBC55C3EC259}"/>
              </a:ext>
            </a:extLst>
          </p:cNvPr>
          <p:cNvSpPr txBox="1"/>
          <p:nvPr/>
        </p:nvSpPr>
        <p:spPr>
          <a:xfrm>
            <a:off x="1888375" y="2299720"/>
            <a:ext cx="66992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err="1">
                <a:solidFill>
                  <a:srgbClr val="00B050"/>
                </a:solidFill>
                <a:latin typeface="Janda Manatee Solid" panose="02000506000000020004" pitchFamily="2" charset="0"/>
              </a:rPr>
              <a:t>Ssssssssuper</a:t>
            </a:r>
            <a:endParaRPr lang="en-US" sz="6000" dirty="0">
              <a:solidFill>
                <a:srgbClr val="00B050"/>
              </a:solidFill>
              <a:latin typeface="Janda Manatee Solid" panose="02000506000000020004" pitchFamily="2" charset="0"/>
            </a:endParaRPr>
          </a:p>
          <a:p>
            <a:pPr algn="ctr"/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Multiplication Star!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16DBA29-F1F5-45A5-BB14-6812AC03B9B8}"/>
              </a:ext>
            </a:extLst>
          </p:cNvPr>
          <p:cNvSpPr txBox="1"/>
          <p:nvPr/>
        </p:nvSpPr>
        <p:spPr>
          <a:xfrm>
            <a:off x="1566656" y="4557446"/>
            <a:ext cx="71833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beginning.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0676AB-9613-4DC0-9448-AB1EF1BF9066}"/>
              </a:ext>
            </a:extLst>
          </p:cNvPr>
          <p:cNvSpPr txBox="1"/>
          <p:nvPr/>
        </p:nvSpPr>
        <p:spPr>
          <a:xfrm>
            <a:off x="3805514" y="7056556"/>
            <a:ext cx="34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Janda Snickerdoodle Serif" panose="02000506000000020003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969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7F74DF-B314-4343-9A4A-41672778C29E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60999-FF60-4B91-ABB3-F3DCD32AAB40}"/>
              </a:ext>
            </a:extLst>
          </p:cNvPr>
          <p:cNvSpPr txBox="1"/>
          <p:nvPr/>
        </p:nvSpPr>
        <p:spPr>
          <a:xfrm>
            <a:off x="4519284" y="2624873"/>
            <a:ext cx="1249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Janda Snickerdoodle Serif" panose="02000506000000020003" pitchFamily="2" charset="0"/>
              </a:rPr>
              <a:t>3 x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A80C13E-07DB-44D3-A982-25CF3FEDC9A5}"/>
              </a:ext>
            </a:extLst>
          </p:cNvPr>
          <p:cNvSpPr txBox="1"/>
          <p:nvPr/>
        </p:nvSpPr>
        <p:spPr>
          <a:xfrm>
            <a:off x="4598578" y="3532257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a. 24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2CC0EC05-06E3-4DBC-94CF-56BD5230F1C9}"/>
              </a:ext>
            </a:extLst>
          </p:cNvPr>
          <p:cNvSpPr txBox="1"/>
          <p:nvPr/>
        </p:nvSpPr>
        <p:spPr>
          <a:xfrm>
            <a:off x="4588213" y="4372114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b. 25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ECA5ED-FC14-44D4-B2C5-994E7147AD0E}"/>
              </a:ext>
            </a:extLst>
          </p:cNvPr>
          <p:cNvSpPr txBox="1"/>
          <p:nvPr/>
        </p:nvSpPr>
        <p:spPr>
          <a:xfrm>
            <a:off x="4619471" y="5211971"/>
            <a:ext cx="1061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Janda Snickerdoodle Serif" panose="02000506000000020003" pitchFamily="2" charset="0"/>
              </a:rPr>
              <a:t>c. 26</a:t>
            </a:r>
          </a:p>
        </p:txBody>
      </p:sp>
    </p:spTree>
    <p:extLst>
      <p:ext uri="{BB962C8B-B14F-4D97-AF65-F5344CB8AC3E}">
        <p14:creationId xmlns:p14="http://schemas.microsoft.com/office/powerpoint/2010/main" val="658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838B2E-5197-40FB-B536-56C6E1B686E5}"/>
              </a:ext>
            </a:extLst>
          </p:cNvPr>
          <p:cNvSpPr txBox="1"/>
          <p:nvPr/>
        </p:nvSpPr>
        <p:spPr>
          <a:xfrm>
            <a:off x="2839240" y="2601629"/>
            <a:ext cx="4512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Janda Manatee Solid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1BDB651-58E1-4AC9-9F53-CABDBB0F27E9}"/>
              </a:ext>
            </a:extLst>
          </p:cNvPr>
          <p:cNvSpPr txBox="1"/>
          <p:nvPr/>
        </p:nvSpPr>
        <p:spPr>
          <a:xfrm>
            <a:off x="1634583" y="4155108"/>
            <a:ext cx="6922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E899F5"/>
                </a:solidFill>
                <a:latin typeface="Janda Snickerdoodle Serif" panose="02000506000000020003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96597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1179</Words>
  <Application>Microsoft Office PowerPoint</Application>
  <PresentationFormat>Custom</PresentationFormat>
  <Paragraphs>268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5" baseType="lpstr">
      <vt:lpstr>Arial</vt:lpstr>
      <vt:lpstr>Calibri</vt:lpstr>
      <vt:lpstr>Calibri Light</vt:lpstr>
      <vt:lpstr>Janda Manatee Solid</vt:lpstr>
      <vt:lpstr>Janda Snickerdoodle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13</cp:revision>
  <dcterms:created xsi:type="dcterms:W3CDTF">2018-03-20T14:26:23Z</dcterms:created>
  <dcterms:modified xsi:type="dcterms:W3CDTF">2018-03-21T15:36:09Z</dcterms:modified>
</cp:coreProperties>
</file>