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2" r:id="rId3"/>
    <p:sldId id="325" r:id="rId4"/>
    <p:sldId id="326" r:id="rId5"/>
    <p:sldId id="265" r:id="rId6"/>
    <p:sldId id="323" r:id="rId7"/>
    <p:sldId id="324" r:id="rId8"/>
    <p:sldId id="266" r:id="rId9"/>
    <p:sldId id="319" r:id="rId10"/>
    <p:sldId id="320" r:id="rId11"/>
    <p:sldId id="267" r:id="rId12"/>
    <p:sldId id="321" r:id="rId13"/>
    <p:sldId id="322" r:id="rId14"/>
    <p:sldId id="268" r:id="rId15"/>
    <p:sldId id="315" r:id="rId16"/>
    <p:sldId id="316" r:id="rId17"/>
    <p:sldId id="269" r:id="rId18"/>
    <p:sldId id="317" r:id="rId19"/>
    <p:sldId id="318" r:id="rId20"/>
    <p:sldId id="270" r:id="rId21"/>
    <p:sldId id="313" r:id="rId22"/>
    <p:sldId id="314" r:id="rId23"/>
    <p:sldId id="271" r:id="rId24"/>
    <p:sldId id="311" r:id="rId25"/>
    <p:sldId id="312" r:id="rId26"/>
    <p:sldId id="272" r:id="rId27"/>
    <p:sldId id="327" r:id="rId28"/>
    <p:sldId id="328" r:id="rId29"/>
    <p:sldId id="274" r:id="rId30"/>
    <p:sldId id="309" r:id="rId31"/>
    <p:sldId id="310" r:id="rId32"/>
    <p:sldId id="275" r:id="rId33"/>
    <p:sldId id="307" r:id="rId34"/>
    <p:sldId id="308" r:id="rId35"/>
    <p:sldId id="276" r:id="rId36"/>
    <p:sldId id="305" r:id="rId37"/>
    <p:sldId id="306" r:id="rId38"/>
    <p:sldId id="277" r:id="rId39"/>
    <p:sldId id="301" r:id="rId40"/>
    <p:sldId id="302" r:id="rId41"/>
    <p:sldId id="279" r:id="rId42"/>
    <p:sldId id="299" r:id="rId43"/>
    <p:sldId id="300" r:id="rId44"/>
    <p:sldId id="280" r:id="rId45"/>
    <p:sldId id="297" r:id="rId46"/>
    <p:sldId id="298" r:id="rId47"/>
    <p:sldId id="281" r:id="rId48"/>
    <p:sldId id="295" r:id="rId49"/>
    <p:sldId id="296" r:id="rId50"/>
    <p:sldId id="282" r:id="rId51"/>
    <p:sldId id="291" r:id="rId52"/>
    <p:sldId id="292" r:id="rId53"/>
    <p:sldId id="283" r:id="rId54"/>
    <p:sldId id="293" r:id="rId55"/>
    <p:sldId id="294" r:id="rId56"/>
    <p:sldId id="284" r:id="rId57"/>
    <p:sldId id="289" r:id="rId58"/>
    <p:sldId id="290" r:id="rId59"/>
    <p:sldId id="285" r:id="rId60"/>
    <p:sldId id="287" r:id="rId61"/>
    <p:sldId id="288" r:id="rId62"/>
    <p:sldId id="286" r:id="rId63"/>
    <p:sldId id="263" r:id="rId64"/>
    <p:sldId id="264" r:id="rId65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73" d="100"/>
          <a:sy n="73" d="100"/>
        </p:scale>
        <p:origin x="1488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34F96-13C3-4DC3-A4AE-228839D7EDEB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5B3A-CB37-4549-A1C9-AAB6FC65D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370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34F96-13C3-4DC3-A4AE-228839D7EDEB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5B3A-CB37-4549-A1C9-AAB6FC65D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03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34F96-13C3-4DC3-A4AE-228839D7EDEB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5B3A-CB37-4549-A1C9-AAB6FC65D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928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34F96-13C3-4DC3-A4AE-228839D7EDEB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5B3A-CB37-4549-A1C9-AAB6FC65D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36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34F96-13C3-4DC3-A4AE-228839D7EDEB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5B3A-CB37-4549-A1C9-AAB6FC65D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531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34F96-13C3-4DC3-A4AE-228839D7EDEB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5B3A-CB37-4549-A1C9-AAB6FC65D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303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34F96-13C3-4DC3-A4AE-228839D7EDEB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5B3A-CB37-4549-A1C9-AAB6FC65D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985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34F96-13C3-4DC3-A4AE-228839D7EDEB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5B3A-CB37-4549-A1C9-AAB6FC65D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754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34F96-13C3-4DC3-A4AE-228839D7EDEB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5B3A-CB37-4549-A1C9-AAB6FC65D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713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34F96-13C3-4DC3-A4AE-228839D7EDEB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5B3A-CB37-4549-A1C9-AAB6FC65D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553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34F96-13C3-4DC3-A4AE-228839D7EDEB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55B3A-CB37-4549-A1C9-AAB6FC65D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065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34F96-13C3-4DC3-A4AE-228839D7EDEB}" type="datetimeFigureOut">
              <a:rPr lang="en-US" smtClean="0"/>
              <a:t>2/15/2018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55B3A-CB37-4549-A1C9-AAB6FC65D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05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slide" Target="slide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slide" Target="slide4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slide" Target="slide2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slide" Target="slide2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slide" Target="slide2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0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5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4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9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slide" Target="slide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5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4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5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6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6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4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1074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8BE98B-D2F6-4E31-AA02-5F9F922D1938}"/>
              </a:ext>
            </a:extLst>
          </p:cNvPr>
          <p:cNvSpPr txBox="1"/>
          <p:nvPr/>
        </p:nvSpPr>
        <p:spPr>
          <a:xfrm>
            <a:off x="2246098" y="1923066"/>
            <a:ext cx="556620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You’ve got it!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81D7AD99-B0A4-4F7D-8074-73D4F472A5F8}"/>
              </a:ext>
            </a:extLst>
          </p:cNvPr>
          <p:cNvSpPr txBox="1"/>
          <p:nvPr/>
        </p:nvSpPr>
        <p:spPr>
          <a:xfrm>
            <a:off x="2683045" y="4215710"/>
            <a:ext cx="46923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13628878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CDEDD0C-5737-4FBA-9F63-910E111EE44A}"/>
              </a:ext>
            </a:extLst>
          </p:cNvPr>
          <p:cNvSpPr txBox="1"/>
          <p:nvPr/>
        </p:nvSpPr>
        <p:spPr>
          <a:xfrm>
            <a:off x="2880669" y="1214074"/>
            <a:ext cx="41821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Find the name.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9E44E878-3EAE-4DDB-A14B-932DA316A57C}"/>
              </a:ext>
            </a:extLst>
          </p:cNvPr>
          <p:cNvSpPr txBox="1"/>
          <p:nvPr/>
        </p:nvSpPr>
        <p:spPr>
          <a:xfrm>
            <a:off x="4139618" y="3814734"/>
            <a:ext cx="14334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a. line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964CAECF-32ED-437C-8CB3-CACE0E110BFF}"/>
              </a:ext>
            </a:extLst>
          </p:cNvPr>
          <p:cNvSpPr txBox="1"/>
          <p:nvPr/>
        </p:nvSpPr>
        <p:spPr>
          <a:xfrm>
            <a:off x="2913780" y="4778513"/>
            <a:ext cx="42308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b. intersecting lines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F4A9134B-728D-4211-AE04-3FA38E5212BC}"/>
              </a:ext>
            </a:extLst>
          </p:cNvPr>
          <p:cNvSpPr txBox="1"/>
          <p:nvPr/>
        </p:nvSpPr>
        <p:spPr>
          <a:xfrm>
            <a:off x="3409557" y="5845315"/>
            <a:ext cx="32392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c. parallel lines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DD2B99F-459D-49EA-B9CD-F3A2665EFD5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932712">
            <a:off x="4042604" y="1498720"/>
            <a:ext cx="1753520" cy="2549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5450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9C4DE4D-99AB-4108-B9D5-78212532569C}"/>
              </a:ext>
            </a:extLst>
          </p:cNvPr>
          <p:cNvSpPr txBox="1"/>
          <p:nvPr/>
        </p:nvSpPr>
        <p:spPr>
          <a:xfrm>
            <a:off x="1658368" y="1794267"/>
            <a:ext cx="43669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EF2E1686-BF39-46B9-907B-13F5CB9EAF6E}"/>
              </a:ext>
            </a:extLst>
          </p:cNvPr>
          <p:cNvSpPr txBox="1"/>
          <p:nvPr/>
        </p:nvSpPr>
        <p:spPr>
          <a:xfrm>
            <a:off x="2756964" y="3829050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Click here to try the problem again.</a:t>
            </a:r>
          </a:p>
        </p:txBody>
      </p:sp>
    </p:spTree>
    <p:extLst>
      <p:ext uri="{BB962C8B-B14F-4D97-AF65-F5344CB8AC3E}">
        <p14:creationId xmlns:p14="http://schemas.microsoft.com/office/powerpoint/2010/main" val="34942548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8BE98B-D2F6-4E31-AA02-5F9F922D1938}"/>
              </a:ext>
            </a:extLst>
          </p:cNvPr>
          <p:cNvSpPr txBox="1"/>
          <p:nvPr/>
        </p:nvSpPr>
        <p:spPr>
          <a:xfrm>
            <a:off x="3030095" y="1745411"/>
            <a:ext cx="399821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Fabulous!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81D7AD99-B0A4-4F7D-8074-73D4F472A5F8}"/>
              </a:ext>
            </a:extLst>
          </p:cNvPr>
          <p:cNvSpPr txBox="1"/>
          <p:nvPr/>
        </p:nvSpPr>
        <p:spPr>
          <a:xfrm>
            <a:off x="2683045" y="4215710"/>
            <a:ext cx="46923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12280225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CDEDD0C-5737-4FBA-9F63-910E111EE44A}"/>
              </a:ext>
            </a:extLst>
          </p:cNvPr>
          <p:cNvSpPr txBox="1"/>
          <p:nvPr/>
        </p:nvSpPr>
        <p:spPr>
          <a:xfrm>
            <a:off x="2880669" y="1214074"/>
            <a:ext cx="41821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Find the name.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9E44E878-3EAE-4DDB-A14B-932DA316A57C}"/>
              </a:ext>
            </a:extLst>
          </p:cNvPr>
          <p:cNvSpPr txBox="1"/>
          <p:nvPr/>
        </p:nvSpPr>
        <p:spPr>
          <a:xfrm>
            <a:off x="4139618" y="3814734"/>
            <a:ext cx="14334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a. line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964CAECF-32ED-437C-8CB3-CACE0E110BFF}"/>
              </a:ext>
            </a:extLst>
          </p:cNvPr>
          <p:cNvSpPr txBox="1"/>
          <p:nvPr/>
        </p:nvSpPr>
        <p:spPr>
          <a:xfrm>
            <a:off x="2913780" y="4778513"/>
            <a:ext cx="42308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b. intersecting lines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F4A9134B-728D-4211-AE04-3FA38E5212BC}"/>
              </a:ext>
            </a:extLst>
          </p:cNvPr>
          <p:cNvSpPr txBox="1"/>
          <p:nvPr/>
        </p:nvSpPr>
        <p:spPr>
          <a:xfrm>
            <a:off x="3409557" y="5845315"/>
            <a:ext cx="32392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c. parallel lines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A1CF17A-7CAE-4A33-BDE5-443769078F1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1200" y="2369742"/>
            <a:ext cx="3501232" cy="835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2850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9C4DE4D-99AB-4108-B9D5-78212532569C}"/>
              </a:ext>
            </a:extLst>
          </p:cNvPr>
          <p:cNvSpPr txBox="1"/>
          <p:nvPr/>
        </p:nvSpPr>
        <p:spPr>
          <a:xfrm>
            <a:off x="1658368" y="1794267"/>
            <a:ext cx="43669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EF2E1686-BF39-46B9-907B-13F5CB9EAF6E}"/>
              </a:ext>
            </a:extLst>
          </p:cNvPr>
          <p:cNvSpPr txBox="1"/>
          <p:nvPr/>
        </p:nvSpPr>
        <p:spPr>
          <a:xfrm>
            <a:off x="2756964" y="3829050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Click here to try the problem again.</a:t>
            </a:r>
          </a:p>
        </p:txBody>
      </p:sp>
    </p:spTree>
    <p:extLst>
      <p:ext uri="{BB962C8B-B14F-4D97-AF65-F5344CB8AC3E}">
        <p14:creationId xmlns:p14="http://schemas.microsoft.com/office/powerpoint/2010/main" val="24316789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8BE98B-D2F6-4E31-AA02-5F9F922D1938}"/>
              </a:ext>
            </a:extLst>
          </p:cNvPr>
          <p:cNvSpPr txBox="1"/>
          <p:nvPr/>
        </p:nvSpPr>
        <p:spPr>
          <a:xfrm>
            <a:off x="2683045" y="1808113"/>
            <a:ext cx="469231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Way to go!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81D7AD99-B0A4-4F7D-8074-73D4F472A5F8}"/>
              </a:ext>
            </a:extLst>
          </p:cNvPr>
          <p:cNvSpPr txBox="1"/>
          <p:nvPr/>
        </p:nvSpPr>
        <p:spPr>
          <a:xfrm>
            <a:off x="2683045" y="4215710"/>
            <a:ext cx="46923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7845181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CDEDD0C-5737-4FBA-9F63-910E111EE44A}"/>
              </a:ext>
            </a:extLst>
          </p:cNvPr>
          <p:cNvSpPr txBox="1"/>
          <p:nvPr/>
        </p:nvSpPr>
        <p:spPr>
          <a:xfrm>
            <a:off x="2939524" y="1219199"/>
            <a:ext cx="4717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Name the angle.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9E44E878-3EAE-4DDB-A14B-932DA316A57C}"/>
              </a:ext>
            </a:extLst>
          </p:cNvPr>
          <p:cNvSpPr txBox="1"/>
          <p:nvPr/>
        </p:nvSpPr>
        <p:spPr>
          <a:xfrm>
            <a:off x="3532602" y="3765709"/>
            <a:ext cx="2993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a. right angle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964CAECF-32ED-437C-8CB3-CACE0E110BFF}"/>
              </a:ext>
            </a:extLst>
          </p:cNvPr>
          <p:cNvSpPr txBox="1"/>
          <p:nvPr/>
        </p:nvSpPr>
        <p:spPr>
          <a:xfrm>
            <a:off x="3379483" y="4788492"/>
            <a:ext cx="31463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b. acute angle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F4A9134B-728D-4211-AE04-3FA38E5212BC}"/>
              </a:ext>
            </a:extLst>
          </p:cNvPr>
          <p:cNvSpPr txBox="1"/>
          <p:nvPr/>
        </p:nvSpPr>
        <p:spPr>
          <a:xfrm>
            <a:off x="3332579" y="5811275"/>
            <a:ext cx="33932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c. obtuse angle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6BC04A1-E140-43C5-85C7-A027D744306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8985" y="2026889"/>
            <a:ext cx="1600423" cy="1581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8156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9C4DE4D-99AB-4108-B9D5-78212532569C}"/>
              </a:ext>
            </a:extLst>
          </p:cNvPr>
          <p:cNvSpPr txBox="1"/>
          <p:nvPr/>
        </p:nvSpPr>
        <p:spPr>
          <a:xfrm>
            <a:off x="1658368" y="1794267"/>
            <a:ext cx="43669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EF2E1686-BF39-46B9-907B-13F5CB9EAF6E}"/>
              </a:ext>
            </a:extLst>
          </p:cNvPr>
          <p:cNvSpPr txBox="1"/>
          <p:nvPr/>
        </p:nvSpPr>
        <p:spPr>
          <a:xfrm>
            <a:off x="2756964" y="3829050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Click here to try the problem again.</a:t>
            </a:r>
          </a:p>
        </p:txBody>
      </p:sp>
    </p:spTree>
    <p:extLst>
      <p:ext uri="{BB962C8B-B14F-4D97-AF65-F5344CB8AC3E}">
        <p14:creationId xmlns:p14="http://schemas.microsoft.com/office/powerpoint/2010/main" val="23122988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8BE98B-D2F6-4E31-AA02-5F9F922D1938}"/>
              </a:ext>
            </a:extLst>
          </p:cNvPr>
          <p:cNvSpPr txBox="1"/>
          <p:nvPr/>
        </p:nvSpPr>
        <p:spPr>
          <a:xfrm>
            <a:off x="2683045" y="1808113"/>
            <a:ext cx="441794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Awesome!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81D7AD99-B0A4-4F7D-8074-73D4F472A5F8}"/>
              </a:ext>
            </a:extLst>
          </p:cNvPr>
          <p:cNvSpPr txBox="1"/>
          <p:nvPr/>
        </p:nvSpPr>
        <p:spPr>
          <a:xfrm>
            <a:off x="2683045" y="4215710"/>
            <a:ext cx="46923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2027521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CDEDD0C-5737-4FBA-9F63-910E111EE44A}"/>
              </a:ext>
            </a:extLst>
          </p:cNvPr>
          <p:cNvSpPr txBox="1"/>
          <p:nvPr/>
        </p:nvSpPr>
        <p:spPr>
          <a:xfrm>
            <a:off x="2880669" y="1214074"/>
            <a:ext cx="41821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Find the name.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9E44E878-3EAE-4DDB-A14B-932DA316A57C}"/>
              </a:ext>
            </a:extLst>
          </p:cNvPr>
          <p:cNvSpPr txBox="1"/>
          <p:nvPr/>
        </p:nvSpPr>
        <p:spPr>
          <a:xfrm>
            <a:off x="4035116" y="3814734"/>
            <a:ext cx="17684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a. point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6B95AFC-213E-4DC4-8CEF-C5A4BCAA19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494" y="1846784"/>
            <a:ext cx="3093743" cy="1756940"/>
          </a:xfrm>
          <a:prstGeom prst="rect">
            <a:avLst/>
          </a:prstGeom>
        </p:spPr>
      </p:pic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964CAECF-32ED-437C-8CB3-CACE0E110BFF}"/>
              </a:ext>
            </a:extLst>
          </p:cNvPr>
          <p:cNvSpPr txBox="1"/>
          <p:nvPr/>
        </p:nvSpPr>
        <p:spPr>
          <a:xfrm>
            <a:off x="3297380" y="4796992"/>
            <a:ext cx="34468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b. line segment</a:t>
            </a:r>
          </a:p>
        </p:txBody>
      </p:sp>
      <p:sp>
        <p:nvSpPr>
          <p:cNvPr id="7" name="TextBox 6">
            <a:hlinkClick r:id="rId5" action="ppaction://hlinksldjump"/>
            <a:extLst>
              <a:ext uri="{FF2B5EF4-FFF2-40B4-BE49-F238E27FC236}">
                <a16:creationId xmlns:a16="http://schemas.microsoft.com/office/drawing/2014/main" id="{F4A9134B-728D-4211-AE04-3FA38E5212BC}"/>
              </a:ext>
            </a:extLst>
          </p:cNvPr>
          <p:cNvSpPr txBox="1"/>
          <p:nvPr/>
        </p:nvSpPr>
        <p:spPr>
          <a:xfrm>
            <a:off x="3409557" y="5845315"/>
            <a:ext cx="32392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c. parallel lines</a:t>
            </a:r>
          </a:p>
        </p:txBody>
      </p:sp>
    </p:spTree>
    <p:extLst>
      <p:ext uri="{BB962C8B-B14F-4D97-AF65-F5344CB8AC3E}">
        <p14:creationId xmlns:p14="http://schemas.microsoft.com/office/powerpoint/2010/main" val="41300628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CDEDD0C-5737-4FBA-9F63-910E111EE44A}"/>
              </a:ext>
            </a:extLst>
          </p:cNvPr>
          <p:cNvSpPr txBox="1"/>
          <p:nvPr/>
        </p:nvSpPr>
        <p:spPr>
          <a:xfrm>
            <a:off x="2939524" y="1219199"/>
            <a:ext cx="4717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Name the angle.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9E44E878-3EAE-4DDB-A14B-932DA316A57C}"/>
              </a:ext>
            </a:extLst>
          </p:cNvPr>
          <p:cNvSpPr txBox="1"/>
          <p:nvPr/>
        </p:nvSpPr>
        <p:spPr>
          <a:xfrm>
            <a:off x="3532602" y="3765709"/>
            <a:ext cx="2993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a. right angle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964CAECF-32ED-437C-8CB3-CACE0E110BFF}"/>
              </a:ext>
            </a:extLst>
          </p:cNvPr>
          <p:cNvSpPr txBox="1"/>
          <p:nvPr/>
        </p:nvSpPr>
        <p:spPr>
          <a:xfrm>
            <a:off x="3379483" y="4788492"/>
            <a:ext cx="31463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b. acute angle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F4A9134B-728D-4211-AE04-3FA38E5212BC}"/>
              </a:ext>
            </a:extLst>
          </p:cNvPr>
          <p:cNvSpPr txBox="1"/>
          <p:nvPr/>
        </p:nvSpPr>
        <p:spPr>
          <a:xfrm>
            <a:off x="3332579" y="5811275"/>
            <a:ext cx="33932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c. obtuse angle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0EA298F-6AB4-4890-957C-F51586208E0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564" y="2231715"/>
            <a:ext cx="2267266" cy="1381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5930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9C4DE4D-99AB-4108-B9D5-78212532569C}"/>
              </a:ext>
            </a:extLst>
          </p:cNvPr>
          <p:cNvSpPr txBox="1"/>
          <p:nvPr/>
        </p:nvSpPr>
        <p:spPr>
          <a:xfrm>
            <a:off x="1658368" y="1794267"/>
            <a:ext cx="43669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EF2E1686-BF39-46B9-907B-13F5CB9EAF6E}"/>
              </a:ext>
            </a:extLst>
          </p:cNvPr>
          <p:cNvSpPr txBox="1"/>
          <p:nvPr/>
        </p:nvSpPr>
        <p:spPr>
          <a:xfrm>
            <a:off x="2756964" y="3829050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Click here to try the problem again.</a:t>
            </a:r>
          </a:p>
        </p:txBody>
      </p:sp>
    </p:spTree>
    <p:extLst>
      <p:ext uri="{BB962C8B-B14F-4D97-AF65-F5344CB8AC3E}">
        <p14:creationId xmlns:p14="http://schemas.microsoft.com/office/powerpoint/2010/main" val="38484169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8BE98B-D2F6-4E31-AA02-5F9F922D1938}"/>
              </a:ext>
            </a:extLst>
          </p:cNvPr>
          <p:cNvSpPr txBox="1"/>
          <p:nvPr/>
        </p:nvSpPr>
        <p:spPr>
          <a:xfrm>
            <a:off x="2912951" y="1776762"/>
            <a:ext cx="415235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Fantastic!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81D7AD99-B0A4-4F7D-8074-73D4F472A5F8}"/>
              </a:ext>
            </a:extLst>
          </p:cNvPr>
          <p:cNvSpPr txBox="1"/>
          <p:nvPr/>
        </p:nvSpPr>
        <p:spPr>
          <a:xfrm>
            <a:off x="2683045" y="4215710"/>
            <a:ext cx="46923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25076626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CDEDD0C-5737-4FBA-9F63-910E111EE44A}"/>
              </a:ext>
            </a:extLst>
          </p:cNvPr>
          <p:cNvSpPr txBox="1"/>
          <p:nvPr/>
        </p:nvSpPr>
        <p:spPr>
          <a:xfrm>
            <a:off x="2939524" y="1219199"/>
            <a:ext cx="4717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Name the angle.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9E44E878-3EAE-4DDB-A14B-932DA316A57C}"/>
              </a:ext>
            </a:extLst>
          </p:cNvPr>
          <p:cNvSpPr txBox="1"/>
          <p:nvPr/>
        </p:nvSpPr>
        <p:spPr>
          <a:xfrm>
            <a:off x="3532602" y="3765709"/>
            <a:ext cx="2993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a. right angle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964CAECF-32ED-437C-8CB3-CACE0E110BFF}"/>
              </a:ext>
            </a:extLst>
          </p:cNvPr>
          <p:cNvSpPr txBox="1"/>
          <p:nvPr/>
        </p:nvSpPr>
        <p:spPr>
          <a:xfrm>
            <a:off x="3379483" y="4788492"/>
            <a:ext cx="31463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b. acute angle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F4A9134B-728D-4211-AE04-3FA38E5212BC}"/>
              </a:ext>
            </a:extLst>
          </p:cNvPr>
          <p:cNvSpPr txBox="1"/>
          <p:nvPr/>
        </p:nvSpPr>
        <p:spPr>
          <a:xfrm>
            <a:off x="3332579" y="5811275"/>
            <a:ext cx="33932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c. obtuse angle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0EFB6E0-87D2-43D4-9FE9-6F9289B112E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3373" y="2179554"/>
            <a:ext cx="1638529" cy="1333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2094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9C4DE4D-99AB-4108-B9D5-78212532569C}"/>
              </a:ext>
            </a:extLst>
          </p:cNvPr>
          <p:cNvSpPr txBox="1"/>
          <p:nvPr/>
        </p:nvSpPr>
        <p:spPr>
          <a:xfrm>
            <a:off x="1658368" y="1794267"/>
            <a:ext cx="43669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EF2E1686-BF39-46B9-907B-13F5CB9EAF6E}"/>
              </a:ext>
            </a:extLst>
          </p:cNvPr>
          <p:cNvSpPr txBox="1"/>
          <p:nvPr/>
        </p:nvSpPr>
        <p:spPr>
          <a:xfrm>
            <a:off x="2756964" y="3829050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Click here to try the problem again.</a:t>
            </a:r>
          </a:p>
        </p:txBody>
      </p:sp>
    </p:spTree>
    <p:extLst>
      <p:ext uri="{BB962C8B-B14F-4D97-AF65-F5344CB8AC3E}">
        <p14:creationId xmlns:p14="http://schemas.microsoft.com/office/powerpoint/2010/main" val="39758671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8BE98B-D2F6-4E31-AA02-5F9F922D1938}"/>
              </a:ext>
            </a:extLst>
          </p:cNvPr>
          <p:cNvSpPr txBox="1"/>
          <p:nvPr/>
        </p:nvSpPr>
        <p:spPr>
          <a:xfrm>
            <a:off x="3769874" y="1740186"/>
            <a:ext cx="240604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Wow!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81D7AD99-B0A4-4F7D-8074-73D4F472A5F8}"/>
              </a:ext>
            </a:extLst>
          </p:cNvPr>
          <p:cNvSpPr txBox="1"/>
          <p:nvPr/>
        </p:nvSpPr>
        <p:spPr>
          <a:xfrm>
            <a:off x="2683045" y="4215710"/>
            <a:ext cx="46923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30816744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CDEDD0C-5737-4FBA-9F63-910E111EE44A}"/>
              </a:ext>
            </a:extLst>
          </p:cNvPr>
          <p:cNvSpPr txBox="1"/>
          <p:nvPr/>
        </p:nvSpPr>
        <p:spPr>
          <a:xfrm>
            <a:off x="2939524" y="1219199"/>
            <a:ext cx="4717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Name the angle.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9E44E878-3EAE-4DDB-A14B-932DA316A57C}"/>
              </a:ext>
            </a:extLst>
          </p:cNvPr>
          <p:cNvSpPr txBox="1"/>
          <p:nvPr/>
        </p:nvSpPr>
        <p:spPr>
          <a:xfrm>
            <a:off x="3532602" y="3765709"/>
            <a:ext cx="2993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a. right angle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964CAECF-32ED-437C-8CB3-CACE0E110BFF}"/>
              </a:ext>
            </a:extLst>
          </p:cNvPr>
          <p:cNvSpPr txBox="1"/>
          <p:nvPr/>
        </p:nvSpPr>
        <p:spPr>
          <a:xfrm>
            <a:off x="4152805" y="4801203"/>
            <a:ext cx="13364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b. ray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F4A9134B-728D-4211-AE04-3FA38E5212BC}"/>
              </a:ext>
            </a:extLst>
          </p:cNvPr>
          <p:cNvSpPr txBox="1"/>
          <p:nvPr/>
        </p:nvSpPr>
        <p:spPr>
          <a:xfrm>
            <a:off x="3332579" y="5811275"/>
            <a:ext cx="33932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c. obtuse angle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94BCA1C-19A7-45ED-AA2A-F749957F5CE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4188" y="2332682"/>
            <a:ext cx="3091606" cy="724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0296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9C4DE4D-99AB-4108-B9D5-78212532569C}"/>
              </a:ext>
            </a:extLst>
          </p:cNvPr>
          <p:cNvSpPr txBox="1"/>
          <p:nvPr/>
        </p:nvSpPr>
        <p:spPr>
          <a:xfrm>
            <a:off x="1658368" y="1794267"/>
            <a:ext cx="43669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EF2E1686-BF39-46B9-907B-13F5CB9EAF6E}"/>
              </a:ext>
            </a:extLst>
          </p:cNvPr>
          <p:cNvSpPr txBox="1"/>
          <p:nvPr/>
        </p:nvSpPr>
        <p:spPr>
          <a:xfrm>
            <a:off x="2756964" y="3829050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Click here to try the problem again.</a:t>
            </a:r>
          </a:p>
        </p:txBody>
      </p:sp>
    </p:spTree>
    <p:extLst>
      <p:ext uri="{BB962C8B-B14F-4D97-AF65-F5344CB8AC3E}">
        <p14:creationId xmlns:p14="http://schemas.microsoft.com/office/powerpoint/2010/main" val="29499206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8BE98B-D2F6-4E31-AA02-5F9F922D1938}"/>
              </a:ext>
            </a:extLst>
          </p:cNvPr>
          <p:cNvSpPr txBox="1"/>
          <p:nvPr/>
        </p:nvSpPr>
        <p:spPr>
          <a:xfrm>
            <a:off x="3545193" y="1776762"/>
            <a:ext cx="275588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Super!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81D7AD99-B0A4-4F7D-8074-73D4F472A5F8}"/>
              </a:ext>
            </a:extLst>
          </p:cNvPr>
          <p:cNvSpPr txBox="1"/>
          <p:nvPr/>
        </p:nvSpPr>
        <p:spPr>
          <a:xfrm>
            <a:off x="2683045" y="4215710"/>
            <a:ext cx="46923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35553251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CDEDD0C-5737-4FBA-9F63-910E111EE44A}"/>
              </a:ext>
            </a:extLst>
          </p:cNvPr>
          <p:cNvSpPr txBox="1"/>
          <p:nvPr/>
        </p:nvSpPr>
        <p:spPr>
          <a:xfrm>
            <a:off x="3159331" y="952817"/>
            <a:ext cx="35200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Name each.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9E44E878-3EAE-4DDB-A14B-932DA316A57C}"/>
              </a:ext>
            </a:extLst>
          </p:cNvPr>
          <p:cNvSpPr txBox="1"/>
          <p:nvPr/>
        </p:nvSpPr>
        <p:spPr>
          <a:xfrm>
            <a:off x="4139618" y="3814734"/>
            <a:ext cx="14334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a. line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964CAECF-32ED-437C-8CB3-CACE0E110BFF}"/>
              </a:ext>
            </a:extLst>
          </p:cNvPr>
          <p:cNvSpPr txBox="1"/>
          <p:nvPr/>
        </p:nvSpPr>
        <p:spPr>
          <a:xfrm>
            <a:off x="2913780" y="4778513"/>
            <a:ext cx="42308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b. intersecting lines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F4A9134B-728D-4211-AE04-3FA38E5212BC}"/>
              </a:ext>
            </a:extLst>
          </p:cNvPr>
          <p:cNvSpPr txBox="1"/>
          <p:nvPr/>
        </p:nvSpPr>
        <p:spPr>
          <a:xfrm>
            <a:off x="4049542" y="5881891"/>
            <a:ext cx="17396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c. point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1AC5C56-695F-4679-8EDF-F0BE47E61AEC}"/>
              </a:ext>
            </a:extLst>
          </p:cNvPr>
          <p:cNvSpPr txBox="1"/>
          <p:nvPr/>
        </p:nvSpPr>
        <p:spPr>
          <a:xfrm>
            <a:off x="1839142" y="2019619"/>
            <a:ext cx="61604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Two lines that cross are called</a:t>
            </a:r>
          </a:p>
        </p:txBody>
      </p:sp>
    </p:spTree>
    <p:extLst>
      <p:ext uri="{BB962C8B-B14F-4D97-AF65-F5344CB8AC3E}">
        <p14:creationId xmlns:p14="http://schemas.microsoft.com/office/powerpoint/2010/main" val="90476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9C4DE4D-99AB-4108-B9D5-78212532569C}"/>
              </a:ext>
            </a:extLst>
          </p:cNvPr>
          <p:cNvSpPr txBox="1"/>
          <p:nvPr/>
        </p:nvSpPr>
        <p:spPr>
          <a:xfrm>
            <a:off x="1658368" y="1794267"/>
            <a:ext cx="43669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EF2E1686-BF39-46B9-907B-13F5CB9EAF6E}"/>
              </a:ext>
            </a:extLst>
          </p:cNvPr>
          <p:cNvSpPr txBox="1"/>
          <p:nvPr/>
        </p:nvSpPr>
        <p:spPr>
          <a:xfrm>
            <a:off x="2756964" y="3829050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Click here to try the problem again.</a:t>
            </a:r>
          </a:p>
        </p:txBody>
      </p:sp>
    </p:spTree>
    <p:extLst>
      <p:ext uri="{BB962C8B-B14F-4D97-AF65-F5344CB8AC3E}">
        <p14:creationId xmlns:p14="http://schemas.microsoft.com/office/powerpoint/2010/main" val="12008645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9C4DE4D-99AB-4108-B9D5-78212532569C}"/>
              </a:ext>
            </a:extLst>
          </p:cNvPr>
          <p:cNvSpPr txBox="1"/>
          <p:nvPr/>
        </p:nvSpPr>
        <p:spPr>
          <a:xfrm>
            <a:off x="1658368" y="1794267"/>
            <a:ext cx="43669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EF2E1686-BF39-46B9-907B-13F5CB9EAF6E}"/>
              </a:ext>
            </a:extLst>
          </p:cNvPr>
          <p:cNvSpPr txBox="1"/>
          <p:nvPr/>
        </p:nvSpPr>
        <p:spPr>
          <a:xfrm>
            <a:off x="2756964" y="3829050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Click here to try the problem again.</a:t>
            </a:r>
          </a:p>
        </p:txBody>
      </p:sp>
    </p:spTree>
    <p:extLst>
      <p:ext uri="{BB962C8B-B14F-4D97-AF65-F5344CB8AC3E}">
        <p14:creationId xmlns:p14="http://schemas.microsoft.com/office/powerpoint/2010/main" val="29301858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8BE98B-D2F6-4E31-AA02-5F9F922D1938}"/>
              </a:ext>
            </a:extLst>
          </p:cNvPr>
          <p:cNvSpPr txBox="1"/>
          <p:nvPr/>
        </p:nvSpPr>
        <p:spPr>
          <a:xfrm>
            <a:off x="3294654" y="1771537"/>
            <a:ext cx="346909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Terrific!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81D7AD99-B0A4-4F7D-8074-73D4F472A5F8}"/>
              </a:ext>
            </a:extLst>
          </p:cNvPr>
          <p:cNvSpPr txBox="1"/>
          <p:nvPr/>
        </p:nvSpPr>
        <p:spPr>
          <a:xfrm>
            <a:off x="2683045" y="4215710"/>
            <a:ext cx="46923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37141063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CDEDD0C-5737-4FBA-9F63-910E111EE44A}"/>
              </a:ext>
            </a:extLst>
          </p:cNvPr>
          <p:cNvSpPr txBox="1"/>
          <p:nvPr/>
        </p:nvSpPr>
        <p:spPr>
          <a:xfrm>
            <a:off x="3159331" y="952817"/>
            <a:ext cx="35200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Name each.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9E44E878-3EAE-4DDB-A14B-932DA316A57C}"/>
              </a:ext>
            </a:extLst>
          </p:cNvPr>
          <p:cNvSpPr txBox="1"/>
          <p:nvPr/>
        </p:nvSpPr>
        <p:spPr>
          <a:xfrm>
            <a:off x="3411258" y="3675135"/>
            <a:ext cx="32681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a. parallel lines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964CAECF-32ED-437C-8CB3-CACE0E110BFF}"/>
              </a:ext>
            </a:extLst>
          </p:cNvPr>
          <p:cNvSpPr txBox="1"/>
          <p:nvPr/>
        </p:nvSpPr>
        <p:spPr>
          <a:xfrm>
            <a:off x="2913780" y="4778513"/>
            <a:ext cx="42308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b. intersecting lines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F4A9134B-728D-4211-AE04-3FA38E5212BC}"/>
              </a:ext>
            </a:extLst>
          </p:cNvPr>
          <p:cNvSpPr txBox="1"/>
          <p:nvPr/>
        </p:nvSpPr>
        <p:spPr>
          <a:xfrm>
            <a:off x="4049542" y="5881891"/>
            <a:ext cx="17396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c. point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1AC5C56-695F-4679-8EDF-F0BE47E61AEC}"/>
              </a:ext>
            </a:extLst>
          </p:cNvPr>
          <p:cNvSpPr txBox="1"/>
          <p:nvPr/>
        </p:nvSpPr>
        <p:spPr>
          <a:xfrm>
            <a:off x="1839142" y="2019619"/>
            <a:ext cx="61604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Two lines that never meet or cross are called</a:t>
            </a:r>
          </a:p>
        </p:txBody>
      </p:sp>
    </p:spTree>
    <p:extLst>
      <p:ext uri="{BB962C8B-B14F-4D97-AF65-F5344CB8AC3E}">
        <p14:creationId xmlns:p14="http://schemas.microsoft.com/office/powerpoint/2010/main" val="18078074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9C4DE4D-99AB-4108-B9D5-78212532569C}"/>
              </a:ext>
            </a:extLst>
          </p:cNvPr>
          <p:cNvSpPr txBox="1"/>
          <p:nvPr/>
        </p:nvSpPr>
        <p:spPr>
          <a:xfrm>
            <a:off x="1658368" y="1794267"/>
            <a:ext cx="43669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EF2E1686-BF39-46B9-907B-13F5CB9EAF6E}"/>
              </a:ext>
            </a:extLst>
          </p:cNvPr>
          <p:cNvSpPr txBox="1"/>
          <p:nvPr/>
        </p:nvSpPr>
        <p:spPr>
          <a:xfrm>
            <a:off x="2756964" y="3829050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Click here to try the problem again.</a:t>
            </a:r>
          </a:p>
        </p:txBody>
      </p:sp>
    </p:spTree>
    <p:extLst>
      <p:ext uri="{BB962C8B-B14F-4D97-AF65-F5344CB8AC3E}">
        <p14:creationId xmlns:p14="http://schemas.microsoft.com/office/powerpoint/2010/main" val="3383780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8BE98B-D2F6-4E31-AA02-5F9F922D1938}"/>
              </a:ext>
            </a:extLst>
          </p:cNvPr>
          <p:cNvSpPr txBox="1"/>
          <p:nvPr/>
        </p:nvSpPr>
        <p:spPr>
          <a:xfrm>
            <a:off x="2594218" y="1792437"/>
            <a:ext cx="517962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Great work!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81D7AD99-B0A4-4F7D-8074-73D4F472A5F8}"/>
              </a:ext>
            </a:extLst>
          </p:cNvPr>
          <p:cNvSpPr txBox="1"/>
          <p:nvPr/>
        </p:nvSpPr>
        <p:spPr>
          <a:xfrm>
            <a:off x="2683045" y="4215710"/>
            <a:ext cx="46923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40544670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CDEDD0C-5737-4FBA-9F63-910E111EE44A}"/>
              </a:ext>
            </a:extLst>
          </p:cNvPr>
          <p:cNvSpPr txBox="1"/>
          <p:nvPr/>
        </p:nvSpPr>
        <p:spPr>
          <a:xfrm>
            <a:off x="3159331" y="952817"/>
            <a:ext cx="35200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Name each.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9E44E878-3EAE-4DDB-A14B-932DA316A57C}"/>
              </a:ext>
            </a:extLst>
          </p:cNvPr>
          <p:cNvSpPr txBox="1"/>
          <p:nvPr/>
        </p:nvSpPr>
        <p:spPr>
          <a:xfrm>
            <a:off x="3411258" y="3675135"/>
            <a:ext cx="32681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a. parallel lines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964CAECF-32ED-437C-8CB3-CACE0E110BFF}"/>
              </a:ext>
            </a:extLst>
          </p:cNvPr>
          <p:cNvSpPr txBox="1"/>
          <p:nvPr/>
        </p:nvSpPr>
        <p:spPr>
          <a:xfrm>
            <a:off x="2913780" y="4778513"/>
            <a:ext cx="42308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b. intersecting lines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F4A9134B-728D-4211-AE04-3FA38E5212BC}"/>
              </a:ext>
            </a:extLst>
          </p:cNvPr>
          <p:cNvSpPr txBox="1"/>
          <p:nvPr/>
        </p:nvSpPr>
        <p:spPr>
          <a:xfrm>
            <a:off x="4049542" y="5881891"/>
            <a:ext cx="17396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c. point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1AC5C56-695F-4679-8EDF-F0BE47E61AEC}"/>
              </a:ext>
            </a:extLst>
          </p:cNvPr>
          <p:cNvSpPr txBox="1"/>
          <p:nvPr/>
        </p:nvSpPr>
        <p:spPr>
          <a:xfrm>
            <a:off x="1739917" y="2176168"/>
            <a:ext cx="63588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An exact location in space is a</a:t>
            </a:r>
          </a:p>
        </p:txBody>
      </p:sp>
    </p:spTree>
    <p:extLst>
      <p:ext uri="{BB962C8B-B14F-4D97-AF65-F5344CB8AC3E}">
        <p14:creationId xmlns:p14="http://schemas.microsoft.com/office/powerpoint/2010/main" val="35714072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9C4DE4D-99AB-4108-B9D5-78212532569C}"/>
              </a:ext>
            </a:extLst>
          </p:cNvPr>
          <p:cNvSpPr txBox="1"/>
          <p:nvPr/>
        </p:nvSpPr>
        <p:spPr>
          <a:xfrm>
            <a:off x="1658368" y="1794267"/>
            <a:ext cx="43669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EF2E1686-BF39-46B9-907B-13F5CB9EAF6E}"/>
              </a:ext>
            </a:extLst>
          </p:cNvPr>
          <p:cNvSpPr txBox="1"/>
          <p:nvPr/>
        </p:nvSpPr>
        <p:spPr>
          <a:xfrm>
            <a:off x="2756964" y="3829050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Click here to try the problem again.</a:t>
            </a:r>
          </a:p>
        </p:txBody>
      </p:sp>
    </p:spTree>
    <p:extLst>
      <p:ext uri="{BB962C8B-B14F-4D97-AF65-F5344CB8AC3E}">
        <p14:creationId xmlns:p14="http://schemas.microsoft.com/office/powerpoint/2010/main" val="27315248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8BE98B-D2F6-4E31-AA02-5F9F922D1938}"/>
              </a:ext>
            </a:extLst>
          </p:cNvPr>
          <p:cNvSpPr txBox="1"/>
          <p:nvPr/>
        </p:nvSpPr>
        <p:spPr>
          <a:xfrm>
            <a:off x="2683045" y="1808113"/>
            <a:ext cx="469231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Way to go!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81D7AD99-B0A4-4F7D-8074-73D4F472A5F8}"/>
              </a:ext>
            </a:extLst>
          </p:cNvPr>
          <p:cNvSpPr txBox="1"/>
          <p:nvPr/>
        </p:nvSpPr>
        <p:spPr>
          <a:xfrm>
            <a:off x="2683045" y="4215710"/>
            <a:ext cx="46923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22845531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CDEDD0C-5737-4FBA-9F63-910E111EE44A}"/>
              </a:ext>
            </a:extLst>
          </p:cNvPr>
          <p:cNvSpPr txBox="1"/>
          <p:nvPr/>
        </p:nvSpPr>
        <p:spPr>
          <a:xfrm>
            <a:off x="3159331" y="952817"/>
            <a:ext cx="35200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Name each.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9E44E878-3EAE-4DDB-A14B-932DA316A57C}"/>
              </a:ext>
            </a:extLst>
          </p:cNvPr>
          <p:cNvSpPr txBox="1"/>
          <p:nvPr/>
        </p:nvSpPr>
        <p:spPr>
          <a:xfrm>
            <a:off x="3411258" y="3675135"/>
            <a:ext cx="30836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a. parallel line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964CAECF-32ED-437C-8CB3-CACE0E110BFF}"/>
              </a:ext>
            </a:extLst>
          </p:cNvPr>
          <p:cNvSpPr txBox="1"/>
          <p:nvPr/>
        </p:nvSpPr>
        <p:spPr>
          <a:xfrm>
            <a:off x="4190638" y="4820062"/>
            <a:ext cx="14574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b. line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F4A9134B-728D-4211-AE04-3FA38E5212BC}"/>
              </a:ext>
            </a:extLst>
          </p:cNvPr>
          <p:cNvSpPr txBox="1"/>
          <p:nvPr/>
        </p:nvSpPr>
        <p:spPr>
          <a:xfrm>
            <a:off x="4049542" y="5881891"/>
            <a:ext cx="17396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c. point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1AC5C56-695F-4679-8EDF-F0BE47E61AEC}"/>
              </a:ext>
            </a:extLst>
          </p:cNvPr>
          <p:cNvSpPr txBox="1"/>
          <p:nvPr/>
        </p:nvSpPr>
        <p:spPr>
          <a:xfrm>
            <a:off x="1865881" y="1736143"/>
            <a:ext cx="635889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A set of points that goes on without an end in both directions is a </a:t>
            </a:r>
          </a:p>
        </p:txBody>
      </p:sp>
    </p:spTree>
    <p:extLst>
      <p:ext uri="{BB962C8B-B14F-4D97-AF65-F5344CB8AC3E}">
        <p14:creationId xmlns:p14="http://schemas.microsoft.com/office/powerpoint/2010/main" val="401403252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9C4DE4D-99AB-4108-B9D5-78212532569C}"/>
              </a:ext>
            </a:extLst>
          </p:cNvPr>
          <p:cNvSpPr txBox="1"/>
          <p:nvPr/>
        </p:nvSpPr>
        <p:spPr>
          <a:xfrm>
            <a:off x="1658368" y="1794267"/>
            <a:ext cx="43669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EF2E1686-BF39-46B9-907B-13F5CB9EAF6E}"/>
              </a:ext>
            </a:extLst>
          </p:cNvPr>
          <p:cNvSpPr txBox="1"/>
          <p:nvPr/>
        </p:nvSpPr>
        <p:spPr>
          <a:xfrm>
            <a:off x="2756964" y="3829050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Click here to try the problem again.</a:t>
            </a:r>
          </a:p>
        </p:txBody>
      </p:sp>
    </p:spTree>
    <p:extLst>
      <p:ext uri="{BB962C8B-B14F-4D97-AF65-F5344CB8AC3E}">
        <p14:creationId xmlns:p14="http://schemas.microsoft.com/office/powerpoint/2010/main" val="2983177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8BE98B-D2F6-4E31-AA02-5F9F922D1938}"/>
              </a:ext>
            </a:extLst>
          </p:cNvPr>
          <p:cNvSpPr txBox="1"/>
          <p:nvPr/>
        </p:nvSpPr>
        <p:spPr>
          <a:xfrm>
            <a:off x="1914949" y="1959643"/>
            <a:ext cx="63531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Great thinking!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81D7AD99-B0A4-4F7D-8074-73D4F472A5F8}"/>
              </a:ext>
            </a:extLst>
          </p:cNvPr>
          <p:cNvSpPr txBox="1"/>
          <p:nvPr/>
        </p:nvSpPr>
        <p:spPr>
          <a:xfrm>
            <a:off x="2683045" y="4215710"/>
            <a:ext cx="46923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354166135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8BE98B-D2F6-4E31-AA02-5F9F922D1938}"/>
              </a:ext>
            </a:extLst>
          </p:cNvPr>
          <p:cNvSpPr txBox="1"/>
          <p:nvPr/>
        </p:nvSpPr>
        <p:spPr>
          <a:xfrm>
            <a:off x="2683045" y="1808113"/>
            <a:ext cx="541847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Outstanding!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81D7AD99-B0A4-4F7D-8074-73D4F472A5F8}"/>
              </a:ext>
            </a:extLst>
          </p:cNvPr>
          <p:cNvSpPr txBox="1"/>
          <p:nvPr/>
        </p:nvSpPr>
        <p:spPr>
          <a:xfrm>
            <a:off x="2683045" y="4215710"/>
            <a:ext cx="46923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329049220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CDEDD0C-5737-4FBA-9F63-910E111EE44A}"/>
              </a:ext>
            </a:extLst>
          </p:cNvPr>
          <p:cNvSpPr txBox="1"/>
          <p:nvPr/>
        </p:nvSpPr>
        <p:spPr>
          <a:xfrm>
            <a:off x="2686341" y="990174"/>
            <a:ext cx="45809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Find the answer.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9E44E878-3EAE-4DDB-A14B-932DA316A57C}"/>
              </a:ext>
            </a:extLst>
          </p:cNvPr>
          <p:cNvSpPr txBox="1"/>
          <p:nvPr/>
        </p:nvSpPr>
        <p:spPr>
          <a:xfrm>
            <a:off x="4049542" y="3581262"/>
            <a:ext cx="22044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a. 0 times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964CAECF-32ED-437C-8CB3-CACE0E110BFF}"/>
              </a:ext>
            </a:extLst>
          </p:cNvPr>
          <p:cNvSpPr txBox="1"/>
          <p:nvPr/>
        </p:nvSpPr>
        <p:spPr>
          <a:xfrm>
            <a:off x="4123280" y="4752316"/>
            <a:ext cx="20281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b. 1 time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F4A9134B-728D-4211-AE04-3FA38E5212BC}"/>
              </a:ext>
            </a:extLst>
          </p:cNvPr>
          <p:cNvSpPr txBox="1"/>
          <p:nvPr/>
        </p:nvSpPr>
        <p:spPr>
          <a:xfrm>
            <a:off x="4049542" y="5881891"/>
            <a:ext cx="21755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c. 2 times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1AC5C56-695F-4679-8EDF-F0BE47E61AEC}"/>
              </a:ext>
            </a:extLst>
          </p:cNvPr>
          <p:cNvSpPr txBox="1"/>
          <p:nvPr/>
        </p:nvSpPr>
        <p:spPr>
          <a:xfrm>
            <a:off x="2510825" y="1807285"/>
            <a:ext cx="49320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A pair of intersecting lines will cross </a:t>
            </a:r>
          </a:p>
        </p:txBody>
      </p:sp>
    </p:spTree>
    <p:extLst>
      <p:ext uri="{BB962C8B-B14F-4D97-AF65-F5344CB8AC3E}">
        <p14:creationId xmlns:p14="http://schemas.microsoft.com/office/powerpoint/2010/main" val="317742085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9C4DE4D-99AB-4108-B9D5-78212532569C}"/>
              </a:ext>
            </a:extLst>
          </p:cNvPr>
          <p:cNvSpPr txBox="1"/>
          <p:nvPr/>
        </p:nvSpPr>
        <p:spPr>
          <a:xfrm>
            <a:off x="1658368" y="1794267"/>
            <a:ext cx="43669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EF2E1686-BF39-46B9-907B-13F5CB9EAF6E}"/>
              </a:ext>
            </a:extLst>
          </p:cNvPr>
          <p:cNvSpPr txBox="1"/>
          <p:nvPr/>
        </p:nvSpPr>
        <p:spPr>
          <a:xfrm>
            <a:off x="2756964" y="3829050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Click here to try the problem again.</a:t>
            </a:r>
          </a:p>
        </p:txBody>
      </p:sp>
    </p:spTree>
    <p:extLst>
      <p:ext uri="{BB962C8B-B14F-4D97-AF65-F5344CB8AC3E}">
        <p14:creationId xmlns:p14="http://schemas.microsoft.com/office/powerpoint/2010/main" val="174393045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8BE98B-D2F6-4E31-AA02-5F9F922D1938}"/>
              </a:ext>
            </a:extLst>
          </p:cNvPr>
          <p:cNvSpPr txBox="1"/>
          <p:nvPr/>
        </p:nvSpPr>
        <p:spPr>
          <a:xfrm>
            <a:off x="2683045" y="1808113"/>
            <a:ext cx="445211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Keep it up!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81D7AD99-B0A4-4F7D-8074-73D4F472A5F8}"/>
              </a:ext>
            </a:extLst>
          </p:cNvPr>
          <p:cNvSpPr txBox="1"/>
          <p:nvPr/>
        </p:nvSpPr>
        <p:spPr>
          <a:xfrm>
            <a:off x="2683045" y="4215710"/>
            <a:ext cx="46923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410838832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CDEDD0C-5737-4FBA-9F63-910E111EE44A}"/>
              </a:ext>
            </a:extLst>
          </p:cNvPr>
          <p:cNvSpPr txBox="1"/>
          <p:nvPr/>
        </p:nvSpPr>
        <p:spPr>
          <a:xfrm>
            <a:off x="3159331" y="952817"/>
            <a:ext cx="35200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Name each.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9E44E878-3EAE-4DDB-A14B-932DA316A57C}"/>
              </a:ext>
            </a:extLst>
          </p:cNvPr>
          <p:cNvSpPr txBox="1"/>
          <p:nvPr/>
        </p:nvSpPr>
        <p:spPr>
          <a:xfrm>
            <a:off x="4235385" y="3695305"/>
            <a:ext cx="17243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a. a ray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964CAECF-32ED-437C-8CB3-CACE0E110BFF}"/>
              </a:ext>
            </a:extLst>
          </p:cNvPr>
          <p:cNvSpPr txBox="1"/>
          <p:nvPr/>
        </p:nvSpPr>
        <p:spPr>
          <a:xfrm>
            <a:off x="3432665" y="4788598"/>
            <a:ext cx="33298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b. a right angle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F4A9134B-728D-4211-AE04-3FA38E5212BC}"/>
              </a:ext>
            </a:extLst>
          </p:cNvPr>
          <p:cNvSpPr txBox="1"/>
          <p:nvPr/>
        </p:nvSpPr>
        <p:spPr>
          <a:xfrm>
            <a:off x="3235880" y="5881891"/>
            <a:ext cx="37233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c. an acute angle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1AC5C56-695F-4679-8EDF-F0BE47E61AEC}"/>
              </a:ext>
            </a:extLst>
          </p:cNvPr>
          <p:cNvSpPr txBox="1"/>
          <p:nvPr/>
        </p:nvSpPr>
        <p:spPr>
          <a:xfrm>
            <a:off x="1918132" y="1624944"/>
            <a:ext cx="635889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A part of a line that has one point and goes forever in one direction is</a:t>
            </a:r>
          </a:p>
        </p:txBody>
      </p:sp>
    </p:spTree>
    <p:extLst>
      <p:ext uri="{BB962C8B-B14F-4D97-AF65-F5344CB8AC3E}">
        <p14:creationId xmlns:p14="http://schemas.microsoft.com/office/powerpoint/2010/main" val="95830168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9C4DE4D-99AB-4108-B9D5-78212532569C}"/>
              </a:ext>
            </a:extLst>
          </p:cNvPr>
          <p:cNvSpPr txBox="1"/>
          <p:nvPr/>
        </p:nvSpPr>
        <p:spPr>
          <a:xfrm>
            <a:off x="1658368" y="1794267"/>
            <a:ext cx="43669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EF2E1686-BF39-46B9-907B-13F5CB9EAF6E}"/>
              </a:ext>
            </a:extLst>
          </p:cNvPr>
          <p:cNvSpPr txBox="1"/>
          <p:nvPr/>
        </p:nvSpPr>
        <p:spPr>
          <a:xfrm>
            <a:off x="2756964" y="3829050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Click here to try the problem again.</a:t>
            </a:r>
          </a:p>
        </p:txBody>
      </p:sp>
    </p:spTree>
    <p:extLst>
      <p:ext uri="{BB962C8B-B14F-4D97-AF65-F5344CB8AC3E}">
        <p14:creationId xmlns:p14="http://schemas.microsoft.com/office/powerpoint/2010/main" val="35732532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8BE98B-D2F6-4E31-AA02-5F9F922D1938}"/>
              </a:ext>
            </a:extLst>
          </p:cNvPr>
          <p:cNvSpPr txBox="1"/>
          <p:nvPr/>
        </p:nvSpPr>
        <p:spPr>
          <a:xfrm>
            <a:off x="2683045" y="1808113"/>
            <a:ext cx="468391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Wonderful!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81D7AD99-B0A4-4F7D-8074-73D4F472A5F8}"/>
              </a:ext>
            </a:extLst>
          </p:cNvPr>
          <p:cNvSpPr txBox="1"/>
          <p:nvPr/>
        </p:nvSpPr>
        <p:spPr>
          <a:xfrm>
            <a:off x="2683045" y="4215710"/>
            <a:ext cx="46923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348656167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CDEDD0C-5737-4FBA-9F63-910E111EE44A}"/>
              </a:ext>
            </a:extLst>
          </p:cNvPr>
          <p:cNvSpPr txBox="1"/>
          <p:nvPr/>
        </p:nvSpPr>
        <p:spPr>
          <a:xfrm>
            <a:off x="3159331" y="952817"/>
            <a:ext cx="35200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Name each.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9E44E878-3EAE-4DDB-A14B-932DA316A57C}"/>
              </a:ext>
            </a:extLst>
          </p:cNvPr>
          <p:cNvSpPr txBox="1"/>
          <p:nvPr/>
        </p:nvSpPr>
        <p:spPr>
          <a:xfrm>
            <a:off x="4235385" y="3695305"/>
            <a:ext cx="17243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a. a ray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964CAECF-32ED-437C-8CB3-CACE0E110BFF}"/>
              </a:ext>
            </a:extLst>
          </p:cNvPr>
          <p:cNvSpPr txBox="1"/>
          <p:nvPr/>
        </p:nvSpPr>
        <p:spPr>
          <a:xfrm>
            <a:off x="3432665" y="4788598"/>
            <a:ext cx="33298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b. a right angle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F4A9134B-728D-4211-AE04-3FA38E5212BC}"/>
              </a:ext>
            </a:extLst>
          </p:cNvPr>
          <p:cNvSpPr txBox="1"/>
          <p:nvPr/>
        </p:nvSpPr>
        <p:spPr>
          <a:xfrm>
            <a:off x="3235880" y="5881891"/>
            <a:ext cx="37233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c. an acute angle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1AC5C56-695F-4679-8EDF-F0BE47E61AEC}"/>
              </a:ext>
            </a:extLst>
          </p:cNvPr>
          <p:cNvSpPr txBox="1"/>
          <p:nvPr/>
        </p:nvSpPr>
        <p:spPr>
          <a:xfrm>
            <a:off x="2051121" y="1901211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An angle that forms a square corner is</a:t>
            </a:r>
          </a:p>
        </p:txBody>
      </p:sp>
    </p:spTree>
    <p:extLst>
      <p:ext uri="{BB962C8B-B14F-4D97-AF65-F5344CB8AC3E}">
        <p14:creationId xmlns:p14="http://schemas.microsoft.com/office/powerpoint/2010/main" val="290849590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9C4DE4D-99AB-4108-B9D5-78212532569C}"/>
              </a:ext>
            </a:extLst>
          </p:cNvPr>
          <p:cNvSpPr txBox="1"/>
          <p:nvPr/>
        </p:nvSpPr>
        <p:spPr>
          <a:xfrm>
            <a:off x="1658368" y="1794267"/>
            <a:ext cx="43669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EF2E1686-BF39-46B9-907B-13F5CB9EAF6E}"/>
              </a:ext>
            </a:extLst>
          </p:cNvPr>
          <p:cNvSpPr txBox="1"/>
          <p:nvPr/>
        </p:nvSpPr>
        <p:spPr>
          <a:xfrm>
            <a:off x="2756964" y="3829050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Click here to try the problem again.</a:t>
            </a:r>
          </a:p>
        </p:txBody>
      </p:sp>
    </p:spTree>
    <p:extLst>
      <p:ext uri="{BB962C8B-B14F-4D97-AF65-F5344CB8AC3E}">
        <p14:creationId xmlns:p14="http://schemas.microsoft.com/office/powerpoint/2010/main" val="303009223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8BE98B-D2F6-4E31-AA02-5F9F922D1938}"/>
              </a:ext>
            </a:extLst>
          </p:cNvPr>
          <p:cNvSpPr txBox="1"/>
          <p:nvPr/>
        </p:nvSpPr>
        <p:spPr>
          <a:xfrm>
            <a:off x="3346638" y="1745412"/>
            <a:ext cx="344626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Perfect!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81D7AD99-B0A4-4F7D-8074-73D4F472A5F8}"/>
              </a:ext>
            </a:extLst>
          </p:cNvPr>
          <p:cNvSpPr txBox="1"/>
          <p:nvPr/>
        </p:nvSpPr>
        <p:spPr>
          <a:xfrm>
            <a:off x="2683045" y="4215710"/>
            <a:ext cx="46923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2912148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CDEDD0C-5737-4FBA-9F63-910E111EE44A}"/>
              </a:ext>
            </a:extLst>
          </p:cNvPr>
          <p:cNvSpPr txBox="1"/>
          <p:nvPr/>
        </p:nvSpPr>
        <p:spPr>
          <a:xfrm>
            <a:off x="2880669" y="1214074"/>
            <a:ext cx="41821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Find the name.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9E44E878-3EAE-4DDB-A14B-932DA316A57C}"/>
              </a:ext>
            </a:extLst>
          </p:cNvPr>
          <p:cNvSpPr txBox="1"/>
          <p:nvPr/>
        </p:nvSpPr>
        <p:spPr>
          <a:xfrm>
            <a:off x="4035116" y="3814734"/>
            <a:ext cx="17684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a. point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964CAECF-32ED-437C-8CB3-CACE0E110BFF}"/>
              </a:ext>
            </a:extLst>
          </p:cNvPr>
          <p:cNvSpPr txBox="1"/>
          <p:nvPr/>
        </p:nvSpPr>
        <p:spPr>
          <a:xfrm>
            <a:off x="3297380" y="4796992"/>
            <a:ext cx="34468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b. line segment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F4A9134B-728D-4211-AE04-3FA38E5212BC}"/>
              </a:ext>
            </a:extLst>
          </p:cNvPr>
          <p:cNvSpPr txBox="1"/>
          <p:nvPr/>
        </p:nvSpPr>
        <p:spPr>
          <a:xfrm>
            <a:off x="3409557" y="5845315"/>
            <a:ext cx="32392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c. parallel lines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0017AEA-0551-47B9-8B32-A4A5AEE3D96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7380" y="2387872"/>
            <a:ext cx="3268106" cy="817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9921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CDEDD0C-5737-4FBA-9F63-910E111EE44A}"/>
              </a:ext>
            </a:extLst>
          </p:cNvPr>
          <p:cNvSpPr txBox="1"/>
          <p:nvPr/>
        </p:nvSpPr>
        <p:spPr>
          <a:xfrm>
            <a:off x="3159331" y="952817"/>
            <a:ext cx="35200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Name each.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9E44E878-3EAE-4DDB-A14B-932DA316A57C}"/>
              </a:ext>
            </a:extLst>
          </p:cNvPr>
          <p:cNvSpPr txBox="1"/>
          <p:nvPr/>
        </p:nvSpPr>
        <p:spPr>
          <a:xfrm>
            <a:off x="4235385" y="3695305"/>
            <a:ext cx="17243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a. a ray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964CAECF-32ED-437C-8CB3-CACE0E110BFF}"/>
              </a:ext>
            </a:extLst>
          </p:cNvPr>
          <p:cNvSpPr txBox="1"/>
          <p:nvPr/>
        </p:nvSpPr>
        <p:spPr>
          <a:xfrm>
            <a:off x="3432665" y="4788598"/>
            <a:ext cx="33298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b. a right angle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F4A9134B-728D-4211-AE04-3FA38E5212BC}"/>
              </a:ext>
            </a:extLst>
          </p:cNvPr>
          <p:cNvSpPr txBox="1"/>
          <p:nvPr/>
        </p:nvSpPr>
        <p:spPr>
          <a:xfrm>
            <a:off x="3235880" y="5881891"/>
            <a:ext cx="37233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c. an acute angle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1AC5C56-695F-4679-8EDF-F0BE47E61AEC}"/>
              </a:ext>
            </a:extLst>
          </p:cNvPr>
          <p:cNvSpPr txBox="1"/>
          <p:nvPr/>
        </p:nvSpPr>
        <p:spPr>
          <a:xfrm>
            <a:off x="2051121" y="1901211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An angle that is open less than a right angle is</a:t>
            </a:r>
          </a:p>
        </p:txBody>
      </p:sp>
    </p:spTree>
    <p:extLst>
      <p:ext uri="{BB962C8B-B14F-4D97-AF65-F5344CB8AC3E}">
        <p14:creationId xmlns:p14="http://schemas.microsoft.com/office/powerpoint/2010/main" val="257111841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9C4DE4D-99AB-4108-B9D5-78212532569C}"/>
              </a:ext>
            </a:extLst>
          </p:cNvPr>
          <p:cNvSpPr txBox="1"/>
          <p:nvPr/>
        </p:nvSpPr>
        <p:spPr>
          <a:xfrm>
            <a:off x="1658368" y="1794267"/>
            <a:ext cx="43669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EF2E1686-BF39-46B9-907B-13F5CB9EAF6E}"/>
              </a:ext>
            </a:extLst>
          </p:cNvPr>
          <p:cNvSpPr txBox="1"/>
          <p:nvPr/>
        </p:nvSpPr>
        <p:spPr>
          <a:xfrm>
            <a:off x="2756964" y="3829050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Click here to try the problem again.</a:t>
            </a:r>
          </a:p>
        </p:txBody>
      </p:sp>
    </p:spTree>
    <p:extLst>
      <p:ext uri="{BB962C8B-B14F-4D97-AF65-F5344CB8AC3E}">
        <p14:creationId xmlns:p14="http://schemas.microsoft.com/office/powerpoint/2010/main" val="331185221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8BE98B-D2F6-4E31-AA02-5F9F922D1938}"/>
              </a:ext>
            </a:extLst>
          </p:cNvPr>
          <p:cNvSpPr txBox="1"/>
          <p:nvPr/>
        </p:nvSpPr>
        <p:spPr>
          <a:xfrm>
            <a:off x="2839800" y="1776762"/>
            <a:ext cx="415235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Fantastic!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81D7AD99-B0A4-4F7D-8074-73D4F472A5F8}"/>
              </a:ext>
            </a:extLst>
          </p:cNvPr>
          <p:cNvSpPr txBox="1"/>
          <p:nvPr/>
        </p:nvSpPr>
        <p:spPr>
          <a:xfrm>
            <a:off x="2683045" y="4215710"/>
            <a:ext cx="46923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406098102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CDEDD0C-5737-4FBA-9F63-910E111EE44A}"/>
              </a:ext>
            </a:extLst>
          </p:cNvPr>
          <p:cNvSpPr txBox="1"/>
          <p:nvPr/>
        </p:nvSpPr>
        <p:spPr>
          <a:xfrm>
            <a:off x="3163208" y="952817"/>
            <a:ext cx="35200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Name each.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9E44E878-3EAE-4DDB-A14B-932DA316A57C}"/>
              </a:ext>
            </a:extLst>
          </p:cNvPr>
          <p:cNvSpPr txBox="1"/>
          <p:nvPr/>
        </p:nvSpPr>
        <p:spPr>
          <a:xfrm>
            <a:off x="3326211" y="3610058"/>
            <a:ext cx="40344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a. an obtuse angle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964CAECF-32ED-437C-8CB3-CACE0E110BFF}"/>
              </a:ext>
            </a:extLst>
          </p:cNvPr>
          <p:cNvSpPr txBox="1"/>
          <p:nvPr/>
        </p:nvSpPr>
        <p:spPr>
          <a:xfrm>
            <a:off x="3432665" y="4788598"/>
            <a:ext cx="33298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b. a right angle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F4A9134B-728D-4211-AE04-3FA38E5212BC}"/>
              </a:ext>
            </a:extLst>
          </p:cNvPr>
          <p:cNvSpPr txBox="1"/>
          <p:nvPr/>
        </p:nvSpPr>
        <p:spPr>
          <a:xfrm>
            <a:off x="3235880" y="5881891"/>
            <a:ext cx="37233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c. an acute angle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1AC5C56-695F-4679-8EDF-F0BE47E61AEC}"/>
              </a:ext>
            </a:extLst>
          </p:cNvPr>
          <p:cNvSpPr txBox="1"/>
          <p:nvPr/>
        </p:nvSpPr>
        <p:spPr>
          <a:xfrm>
            <a:off x="2119497" y="1973661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an angle that is open more than a right angle</a:t>
            </a:r>
          </a:p>
        </p:txBody>
      </p:sp>
    </p:spTree>
    <p:extLst>
      <p:ext uri="{BB962C8B-B14F-4D97-AF65-F5344CB8AC3E}">
        <p14:creationId xmlns:p14="http://schemas.microsoft.com/office/powerpoint/2010/main" val="427191261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9C4DE4D-99AB-4108-B9D5-78212532569C}"/>
              </a:ext>
            </a:extLst>
          </p:cNvPr>
          <p:cNvSpPr txBox="1"/>
          <p:nvPr/>
        </p:nvSpPr>
        <p:spPr>
          <a:xfrm>
            <a:off x="1658368" y="1794267"/>
            <a:ext cx="43669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EF2E1686-BF39-46B9-907B-13F5CB9EAF6E}"/>
              </a:ext>
            </a:extLst>
          </p:cNvPr>
          <p:cNvSpPr txBox="1"/>
          <p:nvPr/>
        </p:nvSpPr>
        <p:spPr>
          <a:xfrm>
            <a:off x="2756964" y="3829050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Click here to try the problem again.</a:t>
            </a:r>
          </a:p>
        </p:txBody>
      </p:sp>
    </p:spTree>
    <p:extLst>
      <p:ext uri="{BB962C8B-B14F-4D97-AF65-F5344CB8AC3E}">
        <p14:creationId xmlns:p14="http://schemas.microsoft.com/office/powerpoint/2010/main" val="256134147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8BE98B-D2F6-4E31-AA02-5F9F922D1938}"/>
              </a:ext>
            </a:extLst>
          </p:cNvPr>
          <p:cNvSpPr txBox="1"/>
          <p:nvPr/>
        </p:nvSpPr>
        <p:spPr>
          <a:xfrm>
            <a:off x="2442688" y="1792437"/>
            <a:ext cx="556620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You’ve got it!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81D7AD99-B0A4-4F7D-8074-73D4F472A5F8}"/>
              </a:ext>
            </a:extLst>
          </p:cNvPr>
          <p:cNvSpPr txBox="1"/>
          <p:nvPr/>
        </p:nvSpPr>
        <p:spPr>
          <a:xfrm>
            <a:off x="2683045" y="4215710"/>
            <a:ext cx="46923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351614596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CDEDD0C-5737-4FBA-9F63-910E111EE44A}"/>
              </a:ext>
            </a:extLst>
          </p:cNvPr>
          <p:cNvSpPr txBox="1"/>
          <p:nvPr/>
        </p:nvSpPr>
        <p:spPr>
          <a:xfrm>
            <a:off x="2598893" y="979145"/>
            <a:ext cx="53410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Find the time to fit.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9E44E878-3EAE-4DDB-A14B-932DA316A57C}"/>
              </a:ext>
            </a:extLst>
          </p:cNvPr>
          <p:cNvSpPr txBox="1"/>
          <p:nvPr/>
        </p:nvSpPr>
        <p:spPr>
          <a:xfrm>
            <a:off x="3997346" y="3662729"/>
            <a:ext cx="18517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a. 12:15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964CAECF-32ED-437C-8CB3-CACE0E110BFF}"/>
              </a:ext>
            </a:extLst>
          </p:cNvPr>
          <p:cNvSpPr txBox="1"/>
          <p:nvPr/>
        </p:nvSpPr>
        <p:spPr>
          <a:xfrm>
            <a:off x="4115166" y="4835625"/>
            <a:ext cx="16161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b. 1:10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F4A9134B-728D-4211-AE04-3FA38E5212BC}"/>
              </a:ext>
            </a:extLst>
          </p:cNvPr>
          <p:cNvSpPr txBox="1"/>
          <p:nvPr/>
        </p:nvSpPr>
        <p:spPr>
          <a:xfrm>
            <a:off x="4066678" y="5881891"/>
            <a:ext cx="15632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c. 2:20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1AC5C56-695F-4679-8EDF-F0BE47E61AEC}"/>
              </a:ext>
            </a:extLst>
          </p:cNvPr>
          <p:cNvSpPr txBox="1"/>
          <p:nvPr/>
        </p:nvSpPr>
        <p:spPr>
          <a:xfrm>
            <a:off x="2119497" y="1671066"/>
            <a:ext cx="595615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At what time will the hands on a clock make a right angle?</a:t>
            </a:r>
          </a:p>
        </p:txBody>
      </p:sp>
    </p:spTree>
    <p:extLst>
      <p:ext uri="{BB962C8B-B14F-4D97-AF65-F5344CB8AC3E}">
        <p14:creationId xmlns:p14="http://schemas.microsoft.com/office/powerpoint/2010/main" val="393032671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61505556-9938-43E6-AA54-AD48AC7D745D}"/>
              </a:ext>
            </a:extLst>
          </p:cNvPr>
          <p:cNvSpPr txBox="1"/>
          <p:nvPr/>
        </p:nvSpPr>
        <p:spPr>
          <a:xfrm>
            <a:off x="3278432" y="7163037"/>
            <a:ext cx="328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©www.thecurriculumcorner.com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C4DE4D-99AB-4108-B9D5-78212532569C}"/>
              </a:ext>
            </a:extLst>
          </p:cNvPr>
          <p:cNvSpPr txBox="1"/>
          <p:nvPr/>
        </p:nvSpPr>
        <p:spPr>
          <a:xfrm>
            <a:off x="1658368" y="1794267"/>
            <a:ext cx="43669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EF2E1686-BF39-46B9-907B-13F5CB9EAF6E}"/>
              </a:ext>
            </a:extLst>
          </p:cNvPr>
          <p:cNvSpPr txBox="1"/>
          <p:nvPr/>
        </p:nvSpPr>
        <p:spPr>
          <a:xfrm>
            <a:off x="2756964" y="3829050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Click here to try the problem again.</a:t>
            </a:r>
          </a:p>
        </p:txBody>
      </p:sp>
    </p:spTree>
    <p:extLst>
      <p:ext uri="{BB962C8B-B14F-4D97-AF65-F5344CB8AC3E}">
        <p14:creationId xmlns:p14="http://schemas.microsoft.com/office/powerpoint/2010/main" val="119397266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8BE98B-D2F6-4E31-AA02-5F9F922D1938}"/>
              </a:ext>
            </a:extLst>
          </p:cNvPr>
          <p:cNvSpPr txBox="1"/>
          <p:nvPr/>
        </p:nvSpPr>
        <p:spPr>
          <a:xfrm>
            <a:off x="3111506" y="1787212"/>
            <a:ext cx="344626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Perfect!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81D7AD99-B0A4-4F7D-8074-73D4F472A5F8}"/>
              </a:ext>
            </a:extLst>
          </p:cNvPr>
          <p:cNvSpPr txBox="1"/>
          <p:nvPr/>
        </p:nvSpPr>
        <p:spPr>
          <a:xfrm>
            <a:off x="2683045" y="4215710"/>
            <a:ext cx="46923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406872970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CDEDD0C-5737-4FBA-9F63-910E111EE44A}"/>
              </a:ext>
            </a:extLst>
          </p:cNvPr>
          <p:cNvSpPr txBox="1"/>
          <p:nvPr/>
        </p:nvSpPr>
        <p:spPr>
          <a:xfrm>
            <a:off x="2598893" y="979145"/>
            <a:ext cx="53410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Find the time to fit.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9E44E878-3EAE-4DDB-A14B-932DA316A57C}"/>
              </a:ext>
            </a:extLst>
          </p:cNvPr>
          <p:cNvSpPr txBox="1"/>
          <p:nvPr/>
        </p:nvSpPr>
        <p:spPr>
          <a:xfrm>
            <a:off x="4115166" y="3711935"/>
            <a:ext cx="17075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a. 3: 45</a:t>
            </a:r>
          </a:p>
        </p:txBody>
      </p:sp>
      <p:sp>
        <p:nvSpPr>
          <p:cNvPr id="6" name="TextBox 5">
            <a:hlinkClick r:id="rId3" action="ppaction://hlinksldjump"/>
            <a:extLst>
              <a:ext uri="{FF2B5EF4-FFF2-40B4-BE49-F238E27FC236}">
                <a16:creationId xmlns:a16="http://schemas.microsoft.com/office/drawing/2014/main" id="{964CAECF-32ED-437C-8CB3-CACE0E110BFF}"/>
              </a:ext>
            </a:extLst>
          </p:cNvPr>
          <p:cNvSpPr txBox="1"/>
          <p:nvPr/>
        </p:nvSpPr>
        <p:spPr>
          <a:xfrm>
            <a:off x="4115166" y="4835625"/>
            <a:ext cx="16161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b. 5:00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F4A9134B-728D-4211-AE04-3FA38E5212BC}"/>
              </a:ext>
            </a:extLst>
          </p:cNvPr>
          <p:cNvSpPr txBox="1"/>
          <p:nvPr/>
        </p:nvSpPr>
        <p:spPr>
          <a:xfrm>
            <a:off x="4168066" y="5913242"/>
            <a:ext cx="15632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c. 8:45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1AC5C56-695F-4679-8EDF-F0BE47E61AEC}"/>
              </a:ext>
            </a:extLst>
          </p:cNvPr>
          <p:cNvSpPr txBox="1"/>
          <p:nvPr/>
        </p:nvSpPr>
        <p:spPr>
          <a:xfrm>
            <a:off x="2119497" y="1671066"/>
            <a:ext cx="595615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At what time will the hands on a clock make an acute angle</a:t>
            </a:r>
          </a:p>
        </p:txBody>
      </p:sp>
    </p:spTree>
    <p:extLst>
      <p:ext uri="{BB962C8B-B14F-4D97-AF65-F5344CB8AC3E}">
        <p14:creationId xmlns:p14="http://schemas.microsoft.com/office/powerpoint/2010/main" val="1296286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9C4DE4D-99AB-4108-B9D5-78212532569C}"/>
              </a:ext>
            </a:extLst>
          </p:cNvPr>
          <p:cNvSpPr txBox="1"/>
          <p:nvPr/>
        </p:nvSpPr>
        <p:spPr>
          <a:xfrm>
            <a:off x="1658368" y="1794267"/>
            <a:ext cx="43669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EF2E1686-BF39-46B9-907B-13F5CB9EAF6E}"/>
              </a:ext>
            </a:extLst>
          </p:cNvPr>
          <p:cNvSpPr txBox="1"/>
          <p:nvPr/>
        </p:nvSpPr>
        <p:spPr>
          <a:xfrm>
            <a:off x="2756964" y="3829050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Click here to try the problem again.</a:t>
            </a:r>
          </a:p>
        </p:txBody>
      </p:sp>
    </p:spTree>
    <p:extLst>
      <p:ext uri="{BB962C8B-B14F-4D97-AF65-F5344CB8AC3E}">
        <p14:creationId xmlns:p14="http://schemas.microsoft.com/office/powerpoint/2010/main" val="159140847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9C4DE4D-99AB-4108-B9D5-78212532569C}"/>
              </a:ext>
            </a:extLst>
          </p:cNvPr>
          <p:cNvSpPr txBox="1"/>
          <p:nvPr/>
        </p:nvSpPr>
        <p:spPr>
          <a:xfrm>
            <a:off x="1658368" y="1794267"/>
            <a:ext cx="43669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EF2E1686-BF39-46B9-907B-13F5CB9EAF6E}"/>
              </a:ext>
            </a:extLst>
          </p:cNvPr>
          <p:cNvSpPr txBox="1"/>
          <p:nvPr/>
        </p:nvSpPr>
        <p:spPr>
          <a:xfrm>
            <a:off x="2756964" y="3829050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Click here to try the problem again.</a:t>
            </a:r>
          </a:p>
        </p:txBody>
      </p:sp>
    </p:spTree>
    <p:extLst>
      <p:ext uri="{BB962C8B-B14F-4D97-AF65-F5344CB8AC3E}">
        <p14:creationId xmlns:p14="http://schemas.microsoft.com/office/powerpoint/2010/main" val="20115639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8BE98B-D2F6-4E31-AA02-5F9F922D1938}"/>
              </a:ext>
            </a:extLst>
          </p:cNvPr>
          <p:cNvSpPr txBox="1"/>
          <p:nvPr/>
        </p:nvSpPr>
        <p:spPr>
          <a:xfrm>
            <a:off x="3503392" y="1729736"/>
            <a:ext cx="275588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Super!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81D7AD99-B0A4-4F7D-8074-73D4F472A5F8}"/>
              </a:ext>
            </a:extLst>
          </p:cNvPr>
          <p:cNvSpPr txBox="1"/>
          <p:nvPr/>
        </p:nvSpPr>
        <p:spPr>
          <a:xfrm>
            <a:off x="2683045" y="4215710"/>
            <a:ext cx="46923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112004657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CDEDD0C-5737-4FBA-9F63-910E111EE44A}"/>
              </a:ext>
            </a:extLst>
          </p:cNvPr>
          <p:cNvSpPr txBox="1"/>
          <p:nvPr/>
        </p:nvSpPr>
        <p:spPr>
          <a:xfrm>
            <a:off x="2598893" y="979145"/>
            <a:ext cx="53410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Find the time to fit.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9E44E878-3EAE-4DDB-A14B-932DA316A57C}"/>
              </a:ext>
            </a:extLst>
          </p:cNvPr>
          <p:cNvSpPr txBox="1"/>
          <p:nvPr/>
        </p:nvSpPr>
        <p:spPr>
          <a:xfrm>
            <a:off x="4115166" y="3711935"/>
            <a:ext cx="18517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a. 10:00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964CAECF-32ED-437C-8CB3-CACE0E110BFF}"/>
              </a:ext>
            </a:extLst>
          </p:cNvPr>
          <p:cNvSpPr txBox="1"/>
          <p:nvPr/>
        </p:nvSpPr>
        <p:spPr>
          <a:xfrm>
            <a:off x="4168066" y="4886067"/>
            <a:ext cx="16161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b. 6:55</a:t>
            </a:r>
          </a:p>
        </p:txBody>
      </p:sp>
      <p:sp>
        <p:nvSpPr>
          <p:cNvPr id="7" name="TextBox 6">
            <a:hlinkClick r:id="rId3" action="ppaction://hlinksldjump"/>
            <a:extLst>
              <a:ext uri="{FF2B5EF4-FFF2-40B4-BE49-F238E27FC236}">
                <a16:creationId xmlns:a16="http://schemas.microsoft.com/office/drawing/2014/main" id="{F4A9134B-728D-4211-AE04-3FA38E5212BC}"/>
              </a:ext>
            </a:extLst>
          </p:cNvPr>
          <p:cNvSpPr txBox="1"/>
          <p:nvPr/>
        </p:nvSpPr>
        <p:spPr>
          <a:xfrm>
            <a:off x="4247576" y="5988905"/>
            <a:ext cx="15632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c. 3:25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1AC5C56-695F-4679-8EDF-F0BE47E61AEC}"/>
              </a:ext>
            </a:extLst>
          </p:cNvPr>
          <p:cNvSpPr txBox="1"/>
          <p:nvPr/>
        </p:nvSpPr>
        <p:spPr>
          <a:xfrm>
            <a:off x="2119497" y="1671066"/>
            <a:ext cx="595615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At what time will the hands on a clock make an obtuse angle</a:t>
            </a:r>
          </a:p>
        </p:txBody>
      </p:sp>
    </p:spTree>
    <p:extLst>
      <p:ext uri="{BB962C8B-B14F-4D97-AF65-F5344CB8AC3E}">
        <p14:creationId xmlns:p14="http://schemas.microsoft.com/office/powerpoint/2010/main" val="319278604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9C4DE4D-99AB-4108-B9D5-78212532569C}"/>
              </a:ext>
            </a:extLst>
          </p:cNvPr>
          <p:cNvSpPr txBox="1"/>
          <p:nvPr/>
        </p:nvSpPr>
        <p:spPr>
          <a:xfrm>
            <a:off x="1658368" y="1794267"/>
            <a:ext cx="43669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EF2E1686-BF39-46B9-907B-13F5CB9EAF6E}"/>
              </a:ext>
            </a:extLst>
          </p:cNvPr>
          <p:cNvSpPr txBox="1"/>
          <p:nvPr/>
        </p:nvSpPr>
        <p:spPr>
          <a:xfrm>
            <a:off x="2756964" y="3829050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Click here to try the problem again.</a:t>
            </a:r>
          </a:p>
        </p:txBody>
      </p:sp>
    </p:spTree>
    <p:extLst>
      <p:ext uri="{BB962C8B-B14F-4D97-AF65-F5344CB8AC3E}">
        <p14:creationId xmlns:p14="http://schemas.microsoft.com/office/powerpoint/2010/main" val="197749656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8BE98B-D2F6-4E31-AA02-5F9F922D1938}"/>
              </a:ext>
            </a:extLst>
          </p:cNvPr>
          <p:cNvSpPr txBox="1"/>
          <p:nvPr/>
        </p:nvSpPr>
        <p:spPr>
          <a:xfrm>
            <a:off x="2683045" y="1808113"/>
            <a:ext cx="468391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Wonderful!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81D7AD99-B0A4-4F7D-8074-73D4F472A5F8}"/>
              </a:ext>
            </a:extLst>
          </p:cNvPr>
          <p:cNvSpPr txBox="1"/>
          <p:nvPr/>
        </p:nvSpPr>
        <p:spPr>
          <a:xfrm>
            <a:off x="2683045" y="4215710"/>
            <a:ext cx="46923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Click here to go back to the beginning.</a:t>
            </a:r>
          </a:p>
        </p:txBody>
      </p:sp>
    </p:spTree>
    <p:extLst>
      <p:ext uri="{BB962C8B-B14F-4D97-AF65-F5344CB8AC3E}">
        <p14:creationId xmlns:p14="http://schemas.microsoft.com/office/powerpoint/2010/main" val="1977782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8BE98B-D2F6-4E31-AA02-5F9F922D1938}"/>
              </a:ext>
            </a:extLst>
          </p:cNvPr>
          <p:cNvSpPr txBox="1"/>
          <p:nvPr/>
        </p:nvSpPr>
        <p:spPr>
          <a:xfrm>
            <a:off x="2683045" y="1808113"/>
            <a:ext cx="469231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Way to go!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81D7AD99-B0A4-4F7D-8074-73D4F472A5F8}"/>
              </a:ext>
            </a:extLst>
          </p:cNvPr>
          <p:cNvSpPr txBox="1"/>
          <p:nvPr/>
        </p:nvSpPr>
        <p:spPr>
          <a:xfrm>
            <a:off x="2683045" y="4215710"/>
            <a:ext cx="46923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Click here to go to the next problem.</a:t>
            </a:r>
          </a:p>
        </p:txBody>
      </p:sp>
    </p:spTree>
    <p:extLst>
      <p:ext uri="{BB962C8B-B14F-4D97-AF65-F5344CB8AC3E}">
        <p14:creationId xmlns:p14="http://schemas.microsoft.com/office/powerpoint/2010/main" val="2237558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CDEDD0C-5737-4FBA-9F63-910E111EE44A}"/>
              </a:ext>
            </a:extLst>
          </p:cNvPr>
          <p:cNvSpPr txBox="1"/>
          <p:nvPr/>
        </p:nvSpPr>
        <p:spPr>
          <a:xfrm>
            <a:off x="2880669" y="1214074"/>
            <a:ext cx="41821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Find the name.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9E44E878-3EAE-4DDB-A14B-932DA316A57C}"/>
              </a:ext>
            </a:extLst>
          </p:cNvPr>
          <p:cNvSpPr txBox="1"/>
          <p:nvPr/>
        </p:nvSpPr>
        <p:spPr>
          <a:xfrm>
            <a:off x="4035116" y="3814734"/>
            <a:ext cx="17684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a. point</a:t>
            </a:r>
          </a:p>
        </p:txBody>
      </p:sp>
      <p:sp>
        <p:nvSpPr>
          <p:cNvPr id="6" name="TextBox 5">
            <a:hlinkClick r:id="rId4" action="ppaction://hlinksldjump"/>
            <a:extLst>
              <a:ext uri="{FF2B5EF4-FFF2-40B4-BE49-F238E27FC236}">
                <a16:creationId xmlns:a16="http://schemas.microsoft.com/office/drawing/2014/main" id="{964CAECF-32ED-437C-8CB3-CACE0E110BFF}"/>
              </a:ext>
            </a:extLst>
          </p:cNvPr>
          <p:cNvSpPr txBox="1"/>
          <p:nvPr/>
        </p:nvSpPr>
        <p:spPr>
          <a:xfrm>
            <a:off x="3297380" y="4796992"/>
            <a:ext cx="34468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b. line segment</a:t>
            </a:r>
          </a:p>
        </p:txBody>
      </p:sp>
      <p:sp>
        <p:nvSpPr>
          <p:cNvPr id="7" name="TextBox 6">
            <a:hlinkClick r:id="rId4" action="ppaction://hlinksldjump"/>
            <a:extLst>
              <a:ext uri="{FF2B5EF4-FFF2-40B4-BE49-F238E27FC236}">
                <a16:creationId xmlns:a16="http://schemas.microsoft.com/office/drawing/2014/main" id="{F4A9134B-728D-4211-AE04-3FA38E5212BC}"/>
              </a:ext>
            </a:extLst>
          </p:cNvPr>
          <p:cNvSpPr txBox="1"/>
          <p:nvPr/>
        </p:nvSpPr>
        <p:spPr>
          <a:xfrm>
            <a:off x="3409557" y="5845315"/>
            <a:ext cx="32392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c. parallel lines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9FEBBF-15C9-471A-BE71-D2666153A0E0}"/>
              </a:ext>
            </a:extLst>
          </p:cNvPr>
          <p:cNvSpPr txBox="1"/>
          <p:nvPr/>
        </p:nvSpPr>
        <p:spPr>
          <a:xfrm>
            <a:off x="4628914" y="1613423"/>
            <a:ext cx="3892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49957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9C4DE4D-99AB-4108-B9D5-78212532569C}"/>
              </a:ext>
            </a:extLst>
          </p:cNvPr>
          <p:cNvSpPr txBox="1"/>
          <p:nvPr/>
        </p:nvSpPr>
        <p:spPr>
          <a:xfrm>
            <a:off x="1658368" y="1794267"/>
            <a:ext cx="43669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F0"/>
                </a:solidFill>
                <a:latin typeface="KG Second Chances Solid" panose="02000000000000000000" pitchFamily="2" charset="0"/>
              </a:rPr>
              <a:t>Try again!</a:t>
            </a:r>
          </a:p>
        </p:txBody>
      </p:sp>
      <p:sp>
        <p:nvSpPr>
          <p:cNvPr id="4" name="TextBox 3">
            <a:hlinkClick r:id="rId3" action="ppaction://hlinksldjump"/>
            <a:extLst>
              <a:ext uri="{FF2B5EF4-FFF2-40B4-BE49-F238E27FC236}">
                <a16:creationId xmlns:a16="http://schemas.microsoft.com/office/drawing/2014/main" id="{EF2E1686-BF39-46B9-907B-13F5CB9EAF6E}"/>
              </a:ext>
            </a:extLst>
          </p:cNvPr>
          <p:cNvSpPr txBox="1"/>
          <p:nvPr/>
        </p:nvSpPr>
        <p:spPr>
          <a:xfrm>
            <a:off x="2756964" y="3829050"/>
            <a:ext cx="59561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0070C0"/>
                </a:solidFill>
              </a:rPr>
              <a:t>Click here to try the problem again.</a:t>
            </a:r>
          </a:p>
        </p:txBody>
      </p:sp>
    </p:spTree>
    <p:extLst>
      <p:ext uri="{BB962C8B-B14F-4D97-AF65-F5344CB8AC3E}">
        <p14:creationId xmlns:p14="http://schemas.microsoft.com/office/powerpoint/2010/main" val="3868692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856</TotalTime>
  <Words>936</Words>
  <Application>Microsoft Office PowerPoint</Application>
  <PresentationFormat>Custom</PresentationFormat>
  <Paragraphs>182</Paragraphs>
  <Slides>64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69" baseType="lpstr">
      <vt:lpstr>Arial</vt:lpstr>
      <vt:lpstr>Calibri</vt:lpstr>
      <vt:lpstr>Calibri Light</vt:lpstr>
      <vt:lpstr>KG Second Chances Solid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19</cp:revision>
  <dcterms:created xsi:type="dcterms:W3CDTF">2018-02-13T15:46:03Z</dcterms:created>
  <dcterms:modified xsi:type="dcterms:W3CDTF">2018-02-15T14:40:46Z</dcterms:modified>
</cp:coreProperties>
</file>