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331" r:id="rId4"/>
    <p:sldId id="332" r:id="rId5"/>
    <p:sldId id="265" r:id="rId6"/>
    <p:sldId id="329" r:id="rId7"/>
    <p:sldId id="330" r:id="rId8"/>
    <p:sldId id="266" r:id="rId9"/>
    <p:sldId id="327" r:id="rId10"/>
    <p:sldId id="328" r:id="rId11"/>
    <p:sldId id="267" r:id="rId12"/>
    <p:sldId id="325" r:id="rId13"/>
    <p:sldId id="326" r:id="rId14"/>
    <p:sldId id="275" r:id="rId15"/>
    <p:sldId id="333" r:id="rId16"/>
    <p:sldId id="334" r:id="rId17"/>
    <p:sldId id="270" r:id="rId18"/>
    <p:sldId id="323" r:id="rId19"/>
    <p:sldId id="324" r:id="rId20"/>
    <p:sldId id="264" r:id="rId21"/>
    <p:sldId id="321" r:id="rId22"/>
    <p:sldId id="322" r:id="rId23"/>
    <p:sldId id="283" r:id="rId24"/>
    <p:sldId id="319" r:id="rId25"/>
    <p:sldId id="320" r:id="rId26"/>
    <p:sldId id="263" r:id="rId27"/>
    <p:sldId id="317" r:id="rId28"/>
    <p:sldId id="318" r:id="rId29"/>
    <p:sldId id="282" r:id="rId30"/>
    <p:sldId id="315" r:id="rId31"/>
    <p:sldId id="316" r:id="rId32"/>
    <p:sldId id="280" r:id="rId33"/>
    <p:sldId id="335" r:id="rId34"/>
    <p:sldId id="336" r:id="rId35"/>
    <p:sldId id="272" r:id="rId36"/>
    <p:sldId id="313" r:id="rId37"/>
    <p:sldId id="314" r:id="rId38"/>
    <p:sldId id="274" r:id="rId39"/>
    <p:sldId id="311" r:id="rId40"/>
    <p:sldId id="312" r:id="rId41"/>
    <p:sldId id="284" r:id="rId42"/>
    <p:sldId id="309" r:id="rId43"/>
    <p:sldId id="310" r:id="rId44"/>
    <p:sldId id="287" r:id="rId45"/>
    <p:sldId id="307" r:id="rId46"/>
    <p:sldId id="308" r:id="rId47"/>
    <p:sldId id="277" r:id="rId48"/>
    <p:sldId id="305" r:id="rId49"/>
    <p:sldId id="306" r:id="rId50"/>
    <p:sldId id="281" r:id="rId51"/>
    <p:sldId id="337" r:id="rId52"/>
    <p:sldId id="338" r:id="rId53"/>
    <p:sldId id="278" r:id="rId54"/>
    <p:sldId id="303" r:id="rId55"/>
    <p:sldId id="304" r:id="rId56"/>
    <p:sldId id="279" r:id="rId57"/>
    <p:sldId id="301" r:id="rId58"/>
    <p:sldId id="302" r:id="rId59"/>
    <p:sldId id="286" r:id="rId60"/>
    <p:sldId id="297" r:id="rId61"/>
    <p:sldId id="298" r:id="rId62"/>
    <p:sldId id="276" r:id="rId63"/>
    <p:sldId id="299" r:id="rId64"/>
    <p:sldId id="300" r:id="rId65"/>
    <p:sldId id="268" r:id="rId66"/>
    <p:sldId id="295" r:id="rId67"/>
    <p:sldId id="296" r:id="rId68"/>
    <p:sldId id="285" r:id="rId69"/>
    <p:sldId id="339" r:id="rId70"/>
    <p:sldId id="340" r:id="rId71"/>
    <p:sldId id="271" r:id="rId72"/>
    <p:sldId id="293" r:id="rId73"/>
    <p:sldId id="294" r:id="rId74"/>
    <p:sldId id="273" r:id="rId75"/>
    <p:sldId id="291" r:id="rId76"/>
    <p:sldId id="292" r:id="rId77"/>
    <p:sldId id="269" r:id="rId78"/>
    <p:sldId id="289" r:id="rId79"/>
    <p:sldId id="290" r:id="rId80"/>
    <p:sldId id="288" r:id="rId81"/>
    <p:sldId id="261" r:id="rId82"/>
    <p:sldId id="260" r:id="rId83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73" d="100"/>
          <a:sy n="73" d="100"/>
        </p:scale>
        <p:origin x="1488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628A-9783-4CEA-A9C5-E8D75C0AFC5E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CAEF-86DD-4CED-A448-A5A63D665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629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628A-9783-4CEA-A9C5-E8D75C0AFC5E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CAEF-86DD-4CED-A448-A5A63D665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15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628A-9783-4CEA-A9C5-E8D75C0AFC5E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CAEF-86DD-4CED-A448-A5A63D665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144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628A-9783-4CEA-A9C5-E8D75C0AFC5E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CAEF-86DD-4CED-A448-A5A63D665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03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628A-9783-4CEA-A9C5-E8D75C0AFC5E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CAEF-86DD-4CED-A448-A5A63D665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37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628A-9783-4CEA-A9C5-E8D75C0AFC5E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CAEF-86DD-4CED-A448-A5A63D665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741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628A-9783-4CEA-A9C5-E8D75C0AFC5E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CAEF-86DD-4CED-A448-A5A63D665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374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628A-9783-4CEA-A9C5-E8D75C0AFC5E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CAEF-86DD-4CED-A448-A5A63D665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378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628A-9783-4CEA-A9C5-E8D75C0AFC5E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CAEF-86DD-4CED-A448-A5A63D665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81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628A-9783-4CEA-A9C5-E8D75C0AFC5E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CAEF-86DD-4CED-A448-A5A63D665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411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628A-9783-4CEA-A9C5-E8D75C0AFC5E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CAEF-86DD-4CED-A448-A5A63D665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33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C628A-9783-4CEA-A9C5-E8D75C0AFC5E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CCAEF-86DD-4CED-A448-A5A63D665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69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0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4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5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4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8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5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5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5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5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8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6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6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3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" Target="slide6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" Target="slide6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7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slide" Target="slide6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" Target="slide6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slide" Target="slide6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0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slide" Target="slide6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" Target="slide7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slide" Target="slide7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3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slide" Target="slide7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slide" Target="slide7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slide" Target="slide7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6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slide" Target="slide7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slide" Target="slide77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slide" Target="slide7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9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slide" Target="slide7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slide" Target="slide80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0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slide" Target="slide8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82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slide" Target="slide80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2508069" y="3416427"/>
            <a:ext cx="5282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Missing Addends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2408791" y="1875825"/>
            <a:ext cx="50631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FF6699"/>
                </a:solidFill>
                <a:latin typeface="KG I And Love And You" panose="02000000000000000000" pitchFamily="2" charset="0"/>
              </a:rPr>
              <a:t>Unicorns &amp; Rainbows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3258678-D3CE-4F87-9ABC-8DC298A58511}"/>
              </a:ext>
            </a:extLst>
          </p:cNvPr>
          <p:cNvSpPr txBox="1"/>
          <p:nvPr/>
        </p:nvSpPr>
        <p:spPr>
          <a:xfrm>
            <a:off x="3101122" y="4169718"/>
            <a:ext cx="38561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PowerPoint Game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272DEE5-9FD1-4FA3-8307-238BAD555A7B}"/>
              </a:ext>
            </a:extLst>
          </p:cNvPr>
          <p:cNvSpPr txBox="1"/>
          <p:nvPr/>
        </p:nvSpPr>
        <p:spPr>
          <a:xfrm>
            <a:off x="3012295" y="4917783"/>
            <a:ext cx="38561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created by</a:t>
            </a:r>
          </a:p>
          <a:p>
            <a:pPr algn="ctr"/>
            <a:r>
              <a:rPr lang="en-US" sz="24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The Curriculum Corner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88826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2157984" y="2274213"/>
            <a:ext cx="721069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Great work!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453204" y="4488451"/>
            <a:ext cx="38561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Click here to go to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1744796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3681438" y="2849498"/>
            <a:ext cx="2847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8 +      = 12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2748426" y="1702668"/>
            <a:ext cx="50631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6699"/>
                </a:solidFill>
                <a:latin typeface="KG I And Love And You" panose="02000000000000000000" pitchFamily="2" charset="0"/>
              </a:rPr>
              <a:t>Find the missing addend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FAA8FDA-C3C0-4D41-AF42-759128E6A96C}"/>
              </a:ext>
            </a:extLst>
          </p:cNvPr>
          <p:cNvSpPr txBox="1"/>
          <p:nvPr/>
        </p:nvSpPr>
        <p:spPr>
          <a:xfrm>
            <a:off x="4268940" y="3534014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a.  6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4ED18D10-4F52-4631-A4E4-20D3741CB89C}"/>
              </a:ext>
            </a:extLst>
          </p:cNvPr>
          <p:cNvSpPr txBox="1"/>
          <p:nvPr/>
        </p:nvSpPr>
        <p:spPr>
          <a:xfrm>
            <a:off x="4323149" y="4373809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b.  5</a:t>
            </a:r>
          </a:p>
        </p:txBody>
      </p:sp>
      <p:sp>
        <p:nvSpPr>
          <p:cNvPr id="9" name="TextBox 8">
            <a:hlinkClick r:id="rId4" action="ppaction://hlinksldjump"/>
            <a:extLst>
              <a:ext uri="{FF2B5EF4-FFF2-40B4-BE49-F238E27FC236}">
                <a16:creationId xmlns:a16="http://schemas.microsoft.com/office/drawing/2014/main" id="{A65BF045-6824-4766-AB0F-C1C068459F11}"/>
              </a:ext>
            </a:extLst>
          </p:cNvPr>
          <p:cNvSpPr txBox="1"/>
          <p:nvPr/>
        </p:nvSpPr>
        <p:spPr>
          <a:xfrm>
            <a:off x="4296046" y="51513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c.  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CDA242D-996F-45C9-AA1D-9A3E88D047C0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51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5B979A-1496-45D4-9451-040920BAF319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0BA60A-B794-4E5A-862F-12FE1633B729}"/>
              </a:ext>
            </a:extLst>
          </p:cNvPr>
          <p:cNvSpPr txBox="1"/>
          <p:nvPr/>
        </p:nvSpPr>
        <p:spPr>
          <a:xfrm>
            <a:off x="2528970" y="2619072"/>
            <a:ext cx="53871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11654E8F-F26E-4CFA-8992-2794BB454293}"/>
              </a:ext>
            </a:extLst>
          </p:cNvPr>
          <p:cNvSpPr txBox="1"/>
          <p:nvPr/>
        </p:nvSpPr>
        <p:spPr>
          <a:xfrm>
            <a:off x="2688337" y="4347371"/>
            <a:ext cx="43812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8105402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2215460" y="2264657"/>
            <a:ext cx="527217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Amazing!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453204" y="4488451"/>
            <a:ext cx="38561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Click here to go to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16473189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4369691" y="2835973"/>
            <a:ext cx="29858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+  7  = 9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2769327" y="1702668"/>
            <a:ext cx="50631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6699"/>
                </a:solidFill>
                <a:latin typeface="KG I And Love And You" panose="02000000000000000000" pitchFamily="2" charset="0"/>
              </a:rPr>
              <a:t>Find the missing addend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FAA8FDA-C3C0-4D41-AF42-759128E6A96C}"/>
              </a:ext>
            </a:extLst>
          </p:cNvPr>
          <p:cNvSpPr txBox="1"/>
          <p:nvPr/>
        </p:nvSpPr>
        <p:spPr>
          <a:xfrm>
            <a:off x="4268940" y="3534014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a.  2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4ED18D10-4F52-4631-A4E4-20D3741CB89C}"/>
              </a:ext>
            </a:extLst>
          </p:cNvPr>
          <p:cNvSpPr txBox="1"/>
          <p:nvPr/>
        </p:nvSpPr>
        <p:spPr>
          <a:xfrm>
            <a:off x="4323149" y="4373809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b.  3</a:t>
            </a:r>
          </a:p>
        </p:txBody>
      </p:sp>
      <p:sp>
        <p:nvSpPr>
          <p:cNvPr id="9" name="TextBox 8">
            <a:hlinkClick r:id="rId4" action="ppaction://hlinksldjump"/>
            <a:extLst>
              <a:ext uri="{FF2B5EF4-FFF2-40B4-BE49-F238E27FC236}">
                <a16:creationId xmlns:a16="http://schemas.microsoft.com/office/drawing/2014/main" id="{A65BF045-6824-4766-AB0F-C1C068459F11}"/>
              </a:ext>
            </a:extLst>
          </p:cNvPr>
          <p:cNvSpPr txBox="1"/>
          <p:nvPr/>
        </p:nvSpPr>
        <p:spPr>
          <a:xfrm>
            <a:off x="4296046" y="51513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c.  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CDA242D-996F-45C9-AA1D-9A3E88D047C0}"/>
              </a:ext>
            </a:extLst>
          </p:cNvPr>
          <p:cNvSpPr/>
          <p:nvPr/>
        </p:nvSpPr>
        <p:spPr>
          <a:xfrm>
            <a:off x="3469494" y="2902997"/>
            <a:ext cx="726295" cy="668819"/>
          </a:xfrm>
          <a:prstGeom prst="rect">
            <a:avLst/>
          </a:prstGeom>
          <a:noFill/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0629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5B979A-1496-45D4-9451-040920BAF319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0BA60A-B794-4E5A-862F-12FE1633B729}"/>
              </a:ext>
            </a:extLst>
          </p:cNvPr>
          <p:cNvSpPr txBox="1"/>
          <p:nvPr/>
        </p:nvSpPr>
        <p:spPr>
          <a:xfrm>
            <a:off x="2528970" y="2619072"/>
            <a:ext cx="53871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11654E8F-F26E-4CFA-8992-2794BB454293}"/>
              </a:ext>
            </a:extLst>
          </p:cNvPr>
          <p:cNvSpPr txBox="1"/>
          <p:nvPr/>
        </p:nvSpPr>
        <p:spPr>
          <a:xfrm>
            <a:off x="2688337" y="4347371"/>
            <a:ext cx="43812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2930279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2121647" y="2264657"/>
            <a:ext cx="58151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Way to go!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453204" y="4488451"/>
            <a:ext cx="38561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Click here to go to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500727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3597836" y="2834156"/>
            <a:ext cx="29858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6 +      = 14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2769327" y="1702668"/>
            <a:ext cx="50631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6699"/>
                </a:solidFill>
                <a:latin typeface="KG I And Love And You" panose="02000000000000000000" pitchFamily="2" charset="0"/>
              </a:rPr>
              <a:t>Find the missing addend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FAA8FDA-C3C0-4D41-AF42-759128E6A96C}"/>
              </a:ext>
            </a:extLst>
          </p:cNvPr>
          <p:cNvSpPr txBox="1"/>
          <p:nvPr/>
        </p:nvSpPr>
        <p:spPr>
          <a:xfrm>
            <a:off x="4268940" y="3534014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a.  7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4ED18D10-4F52-4631-A4E4-20D3741CB89C}"/>
              </a:ext>
            </a:extLst>
          </p:cNvPr>
          <p:cNvSpPr txBox="1"/>
          <p:nvPr/>
        </p:nvSpPr>
        <p:spPr>
          <a:xfrm>
            <a:off x="4323149" y="4373809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b.  8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A65BF045-6824-4766-AB0F-C1C068459F11}"/>
              </a:ext>
            </a:extLst>
          </p:cNvPr>
          <p:cNvSpPr txBox="1"/>
          <p:nvPr/>
        </p:nvSpPr>
        <p:spPr>
          <a:xfrm>
            <a:off x="4296046" y="51513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c.  9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CDA242D-996F-45C9-AA1D-9A3E88D047C0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4797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5B979A-1496-45D4-9451-040920BAF319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0BA60A-B794-4E5A-862F-12FE1633B729}"/>
              </a:ext>
            </a:extLst>
          </p:cNvPr>
          <p:cNvSpPr txBox="1"/>
          <p:nvPr/>
        </p:nvSpPr>
        <p:spPr>
          <a:xfrm>
            <a:off x="2528970" y="2619072"/>
            <a:ext cx="53871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11654E8F-F26E-4CFA-8992-2794BB454293}"/>
              </a:ext>
            </a:extLst>
          </p:cNvPr>
          <p:cNvSpPr txBox="1"/>
          <p:nvPr/>
        </p:nvSpPr>
        <p:spPr>
          <a:xfrm>
            <a:off x="2688337" y="4347371"/>
            <a:ext cx="43812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35014713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2055905" y="2387937"/>
            <a:ext cx="675341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8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Outstanding!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453204" y="4488451"/>
            <a:ext cx="38561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Click here to go to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2440311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3681438" y="2849498"/>
            <a:ext cx="2847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5 +      = 10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2748426" y="1702668"/>
            <a:ext cx="50631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6699"/>
                </a:solidFill>
                <a:latin typeface="KG I And Love And You" panose="02000000000000000000" pitchFamily="2" charset="0"/>
              </a:rPr>
              <a:t>Find the missing addend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FAA8FDA-C3C0-4D41-AF42-759128E6A96C}"/>
              </a:ext>
            </a:extLst>
          </p:cNvPr>
          <p:cNvSpPr txBox="1"/>
          <p:nvPr/>
        </p:nvSpPr>
        <p:spPr>
          <a:xfrm>
            <a:off x="4268940" y="3534014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a.  6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4ED18D10-4F52-4631-A4E4-20D3741CB89C}"/>
              </a:ext>
            </a:extLst>
          </p:cNvPr>
          <p:cNvSpPr txBox="1"/>
          <p:nvPr/>
        </p:nvSpPr>
        <p:spPr>
          <a:xfrm>
            <a:off x="4323149" y="4373809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b.  5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A65BF045-6824-4766-AB0F-C1C068459F11}"/>
              </a:ext>
            </a:extLst>
          </p:cNvPr>
          <p:cNvSpPr txBox="1"/>
          <p:nvPr/>
        </p:nvSpPr>
        <p:spPr>
          <a:xfrm>
            <a:off x="4296046" y="51513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c.  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CDA242D-996F-45C9-AA1D-9A3E88D047C0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82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3681438" y="2849498"/>
            <a:ext cx="2847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4 +      = 11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2748426" y="1702668"/>
            <a:ext cx="50631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6699"/>
                </a:solidFill>
                <a:latin typeface="KG I And Love And You" panose="02000000000000000000" pitchFamily="2" charset="0"/>
              </a:rPr>
              <a:t>Find the missing addend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FAA8FDA-C3C0-4D41-AF42-759128E6A96C}"/>
              </a:ext>
            </a:extLst>
          </p:cNvPr>
          <p:cNvSpPr txBox="1"/>
          <p:nvPr/>
        </p:nvSpPr>
        <p:spPr>
          <a:xfrm>
            <a:off x="4268940" y="3534014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a.  6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4ED18D10-4F52-4631-A4E4-20D3741CB89C}"/>
              </a:ext>
            </a:extLst>
          </p:cNvPr>
          <p:cNvSpPr txBox="1"/>
          <p:nvPr/>
        </p:nvSpPr>
        <p:spPr>
          <a:xfrm>
            <a:off x="4323149" y="4373809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b.  7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A65BF045-6824-4766-AB0F-C1C068459F11}"/>
              </a:ext>
            </a:extLst>
          </p:cNvPr>
          <p:cNvSpPr txBox="1"/>
          <p:nvPr/>
        </p:nvSpPr>
        <p:spPr>
          <a:xfrm>
            <a:off x="4296046" y="51513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c.  8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CDA242D-996F-45C9-AA1D-9A3E88D047C0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0412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5B979A-1496-45D4-9451-040920BAF319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0BA60A-B794-4E5A-862F-12FE1633B729}"/>
              </a:ext>
            </a:extLst>
          </p:cNvPr>
          <p:cNvSpPr txBox="1"/>
          <p:nvPr/>
        </p:nvSpPr>
        <p:spPr>
          <a:xfrm>
            <a:off x="2528970" y="2619072"/>
            <a:ext cx="53871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11654E8F-F26E-4CFA-8992-2794BB454293}"/>
              </a:ext>
            </a:extLst>
          </p:cNvPr>
          <p:cNvSpPr txBox="1"/>
          <p:nvPr/>
        </p:nvSpPr>
        <p:spPr>
          <a:xfrm>
            <a:off x="2688337" y="4347371"/>
            <a:ext cx="43812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6866296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2357581" y="2184736"/>
            <a:ext cx="551940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Excellent!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453204" y="4488451"/>
            <a:ext cx="38561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Click here to go to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34691985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4369691" y="2835973"/>
            <a:ext cx="29858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+  7 = 14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2769327" y="1702668"/>
            <a:ext cx="50631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6699"/>
                </a:solidFill>
                <a:latin typeface="KG I And Love And You" panose="02000000000000000000" pitchFamily="2" charset="0"/>
              </a:rPr>
              <a:t>Find the missing addend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FAA8FDA-C3C0-4D41-AF42-759128E6A96C}"/>
              </a:ext>
            </a:extLst>
          </p:cNvPr>
          <p:cNvSpPr txBox="1"/>
          <p:nvPr/>
        </p:nvSpPr>
        <p:spPr>
          <a:xfrm>
            <a:off x="4268940" y="3534014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a.  7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4ED18D10-4F52-4631-A4E4-20D3741CB89C}"/>
              </a:ext>
            </a:extLst>
          </p:cNvPr>
          <p:cNvSpPr txBox="1"/>
          <p:nvPr/>
        </p:nvSpPr>
        <p:spPr>
          <a:xfrm>
            <a:off x="4323149" y="4373809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b.  6</a:t>
            </a:r>
          </a:p>
        </p:txBody>
      </p:sp>
      <p:sp>
        <p:nvSpPr>
          <p:cNvPr id="9" name="TextBox 8">
            <a:hlinkClick r:id="rId4" action="ppaction://hlinksldjump"/>
            <a:extLst>
              <a:ext uri="{FF2B5EF4-FFF2-40B4-BE49-F238E27FC236}">
                <a16:creationId xmlns:a16="http://schemas.microsoft.com/office/drawing/2014/main" id="{A65BF045-6824-4766-AB0F-C1C068459F11}"/>
              </a:ext>
            </a:extLst>
          </p:cNvPr>
          <p:cNvSpPr txBox="1"/>
          <p:nvPr/>
        </p:nvSpPr>
        <p:spPr>
          <a:xfrm>
            <a:off x="4296046" y="51513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c.  5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CDA242D-996F-45C9-AA1D-9A3E88D047C0}"/>
              </a:ext>
            </a:extLst>
          </p:cNvPr>
          <p:cNvSpPr/>
          <p:nvPr/>
        </p:nvSpPr>
        <p:spPr>
          <a:xfrm>
            <a:off x="3469494" y="2902997"/>
            <a:ext cx="726295" cy="668819"/>
          </a:xfrm>
          <a:prstGeom prst="rect">
            <a:avLst/>
          </a:prstGeom>
          <a:noFill/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1537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5B979A-1496-45D4-9451-040920BAF319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0BA60A-B794-4E5A-862F-12FE1633B729}"/>
              </a:ext>
            </a:extLst>
          </p:cNvPr>
          <p:cNvSpPr txBox="1"/>
          <p:nvPr/>
        </p:nvSpPr>
        <p:spPr>
          <a:xfrm>
            <a:off x="2528970" y="2619072"/>
            <a:ext cx="53871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11654E8F-F26E-4CFA-8992-2794BB454293}"/>
              </a:ext>
            </a:extLst>
          </p:cNvPr>
          <p:cNvSpPr txBox="1"/>
          <p:nvPr/>
        </p:nvSpPr>
        <p:spPr>
          <a:xfrm>
            <a:off x="2688337" y="4347371"/>
            <a:ext cx="43812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11267570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3012295" y="2101066"/>
            <a:ext cx="392845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Great!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453204" y="4488451"/>
            <a:ext cx="38561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Click here to go to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23535861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3681438" y="2849498"/>
            <a:ext cx="2847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5 +      = 11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2748426" y="1702668"/>
            <a:ext cx="50631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6699"/>
                </a:solidFill>
                <a:latin typeface="KG I And Love And You" panose="02000000000000000000" pitchFamily="2" charset="0"/>
              </a:rPr>
              <a:t>Find the missing addend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FAA8FDA-C3C0-4D41-AF42-759128E6A96C}"/>
              </a:ext>
            </a:extLst>
          </p:cNvPr>
          <p:cNvSpPr txBox="1"/>
          <p:nvPr/>
        </p:nvSpPr>
        <p:spPr>
          <a:xfrm>
            <a:off x="4268940" y="3534014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a.  6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4ED18D10-4F52-4631-A4E4-20D3741CB89C}"/>
              </a:ext>
            </a:extLst>
          </p:cNvPr>
          <p:cNvSpPr txBox="1"/>
          <p:nvPr/>
        </p:nvSpPr>
        <p:spPr>
          <a:xfrm>
            <a:off x="4323149" y="4373809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b.  5</a:t>
            </a:r>
          </a:p>
        </p:txBody>
      </p:sp>
      <p:sp>
        <p:nvSpPr>
          <p:cNvPr id="9" name="TextBox 8">
            <a:hlinkClick r:id="rId4" action="ppaction://hlinksldjump"/>
            <a:extLst>
              <a:ext uri="{FF2B5EF4-FFF2-40B4-BE49-F238E27FC236}">
                <a16:creationId xmlns:a16="http://schemas.microsoft.com/office/drawing/2014/main" id="{A65BF045-6824-4766-AB0F-C1C068459F11}"/>
              </a:ext>
            </a:extLst>
          </p:cNvPr>
          <p:cNvSpPr txBox="1"/>
          <p:nvPr/>
        </p:nvSpPr>
        <p:spPr>
          <a:xfrm>
            <a:off x="4296046" y="51513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c.  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CDA242D-996F-45C9-AA1D-9A3E88D047C0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2464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5B979A-1496-45D4-9451-040920BAF319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0BA60A-B794-4E5A-862F-12FE1633B729}"/>
              </a:ext>
            </a:extLst>
          </p:cNvPr>
          <p:cNvSpPr txBox="1"/>
          <p:nvPr/>
        </p:nvSpPr>
        <p:spPr>
          <a:xfrm>
            <a:off x="2528970" y="2619072"/>
            <a:ext cx="53871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11654E8F-F26E-4CFA-8992-2794BB454293}"/>
              </a:ext>
            </a:extLst>
          </p:cNvPr>
          <p:cNvSpPr txBox="1"/>
          <p:nvPr/>
        </p:nvSpPr>
        <p:spPr>
          <a:xfrm>
            <a:off x="2688337" y="4347371"/>
            <a:ext cx="43812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2063727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2145554" y="2414752"/>
            <a:ext cx="71657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Remarkable!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453204" y="4488451"/>
            <a:ext cx="38561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Click here to go to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17581434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4369691" y="2835973"/>
            <a:ext cx="29858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+  7  = 15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2769327" y="1702668"/>
            <a:ext cx="50631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6699"/>
                </a:solidFill>
                <a:latin typeface="KG I And Love And You" panose="02000000000000000000" pitchFamily="2" charset="0"/>
              </a:rPr>
              <a:t>Find the missing addend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FAA8FDA-C3C0-4D41-AF42-759128E6A96C}"/>
              </a:ext>
            </a:extLst>
          </p:cNvPr>
          <p:cNvSpPr txBox="1"/>
          <p:nvPr/>
        </p:nvSpPr>
        <p:spPr>
          <a:xfrm>
            <a:off x="4268940" y="3534014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a.  10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4ED18D10-4F52-4631-A4E4-20D3741CB89C}"/>
              </a:ext>
            </a:extLst>
          </p:cNvPr>
          <p:cNvSpPr txBox="1"/>
          <p:nvPr/>
        </p:nvSpPr>
        <p:spPr>
          <a:xfrm>
            <a:off x="4323149" y="4373809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b.  9</a:t>
            </a:r>
          </a:p>
        </p:txBody>
      </p:sp>
      <p:sp>
        <p:nvSpPr>
          <p:cNvPr id="9" name="TextBox 8">
            <a:hlinkClick r:id="rId4" action="ppaction://hlinksldjump"/>
            <a:extLst>
              <a:ext uri="{FF2B5EF4-FFF2-40B4-BE49-F238E27FC236}">
                <a16:creationId xmlns:a16="http://schemas.microsoft.com/office/drawing/2014/main" id="{A65BF045-6824-4766-AB0F-C1C068459F11}"/>
              </a:ext>
            </a:extLst>
          </p:cNvPr>
          <p:cNvSpPr txBox="1"/>
          <p:nvPr/>
        </p:nvSpPr>
        <p:spPr>
          <a:xfrm>
            <a:off x="4296046" y="51513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c.  8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CDA242D-996F-45C9-AA1D-9A3E88D047C0}"/>
              </a:ext>
            </a:extLst>
          </p:cNvPr>
          <p:cNvSpPr/>
          <p:nvPr/>
        </p:nvSpPr>
        <p:spPr>
          <a:xfrm>
            <a:off x="3469494" y="2902997"/>
            <a:ext cx="726295" cy="668819"/>
          </a:xfrm>
          <a:prstGeom prst="rect">
            <a:avLst/>
          </a:prstGeom>
          <a:noFill/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030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5B979A-1496-45D4-9451-040920BAF319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0BA60A-B794-4E5A-862F-12FE1633B729}"/>
              </a:ext>
            </a:extLst>
          </p:cNvPr>
          <p:cNvSpPr txBox="1"/>
          <p:nvPr/>
        </p:nvSpPr>
        <p:spPr>
          <a:xfrm>
            <a:off x="2528970" y="2619072"/>
            <a:ext cx="53871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11654E8F-F26E-4CFA-8992-2794BB454293}"/>
              </a:ext>
            </a:extLst>
          </p:cNvPr>
          <p:cNvSpPr txBox="1"/>
          <p:nvPr/>
        </p:nvSpPr>
        <p:spPr>
          <a:xfrm>
            <a:off x="2688337" y="4347371"/>
            <a:ext cx="43812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13484877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5B979A-1496-45D4-9451-040920BAF319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0BA60A-B794-4E5A-862F-12FE1633B729}"/>
              </a:ext>
            </a:extLst>
          </p:cNvPr>
          <p:cNvSpPr txBox="1"/>
          <p:nvPr/>
        </p:nvSpPr>
        <p:spPr>
          <a:xfrm>
            <a:off x="2528970" y="2619072"/>
            <a:ext cx="53871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11654E8F-F26E-4CFA-8992-2794BB454293}"/>
              </a:ext>
            </a:extLst>
          </p:cNvPr>
          <p:cNvSpPr txBox="1"/>
          <p:nvPr/>
        </p:nvSpPr>
        <p:spPr>
          <a:xfrm>
            <a:off x="2688337" y="4347371"/>
            <a:ext cx="43812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15099563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2330824" y="2053254"/>
            <a:ext cx="592865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Now you’ve got it!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453204" y="4488451"/>
            <a:ext cx="38561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Click here to go to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23607814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4369691" y="2835973"/>
            <a:ext cx="29858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+  6  = 16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2769327" y="1702668"/>
            <a:ext cx="50631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6699"/>
                </a:solidFill>
                <a:latin typeface="KG I And Love And You" panose="02000000000000000000" pitchFamily="2" charset="0"/>
              </a:rPr>
              <a:t>Find the missing addend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FAA8FDA-C3C0-4D41-AF42-759128E6A96C}"/>
              </a:ext>
            </a:extLst>
          </p:cNvPr>
          <p:cNvSpPr txBox="1"/>
          <p:nvPr/>
        </p:nvSpPr>
        <p:spPr>
          <a:xfrm>
            <a:off x="4268940" y="3534014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a.  10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4ED18D10-4F52-4631-A4E4-20D3741CB89C}"/>
              </a:ext>
            </a:extLst>
          </p:cNvPr>
          <p:cNvSpPr txBox="1"/>
          <p:nvPr/>
        </p:nvSpPr>
        <p:spPr>
          <a:xfrm>
            <a:off x="4323149" y="4373809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b.  9</a:t>
            </a:r>
          </a:p>
        </p:txBody>
      </p:sp>
      <p:sp>
        <p:nvSpPr>
          <p:cNvPr id="9" name="TextBox 8">
            <a:hlinkClick r:id="rId4" action="ppaction://hlinksldjump"/>
            <a:extLst>
              <a:ext uri="{FF2B5EF4-FFF2-40B4-BE49-F238E27FC236}">
                <a16:creationId xmlns:a16="http://schemas.microsoft.com/office/drawing/2014/main" id="{A65BF045-6824-4766-AB0F-C1C068459F11}"/>
              </a:ext>
            </a:extLst>
          </p:cNvPr>
          <p:cNvSpPr txBox="1"/>
          <p:nvPr/>
        </p:nvSpPr>
        <p:spPr>
          <a:xfrm>
            <a:off x="4296046" y="51513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c.  8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CDA242D-996F-45C9-AA1D-9A3E88D047C0}"/>
              </a:ext>
            </a:extLst>
          </p:cNvPr>
          <p:cNvSpPr/>
          <p:nvPr/>
        </p:nvSpPr>
        <p:spPr>
          <a:xfrm>
            <a:off x="3469494" y="2902997"/>
            <a:ext cx="726295" cy="668819"/>
          </a:xfrm>
          <a:prstGeom prst="rect">
            <a:avLst/>
          </a:prstGeom>
          <a:noFill/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398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5B979A-1496-45D4-9451-040920BAF319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0BA60A-B794-4E5A-862F-12FE1633B729}"/>
              </a:ext>
            </a:extLst>
          </p:cNvPr>
          <p:cNvSpPr txBox="1"/>
          <p:nvPr/>
        </p:nvSpPr>
        <p:spPr>
          <a:xfrm>
            <a:off x="2528970" y="2619072"/>
            <a:ext cx="53871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11654E8F-F26E-4CFA-8992-2794BB454293}"/>
              </a:ext>
            </a:extLst>
          </p:cNvPr>
          <p:cNvSpPr txBox="1"/>
          <p:nvPr/>
        </p:nvSpPr>
        <p:spPr>
          <a:xfrm>
            <a:off x="2688337" y="4347371"/>
            <a:ext cx="43812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16677164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3396343" y="2065207"/>
            <a:ext cx="340679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Wow!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453204" y="4488451"/>
            <a:ext cx="38561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Click here to go to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25404364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3613512" y="2834156"/>
            <a:ext cx="29858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7 +      = 15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2769327" y="1702668"/>
            <a:ext cx="50631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6699"/>
                </a:solidFill>
                <a:latin typeface="KG I And Love And You" panose="02000000000000000000" pitchFamily="2" charset="0"/>
              </a:rPr>
              <a:t>Find the missing addend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FAA8FDA-C3C0-4D41-AF42-759128E6A96C}"/>
              </a:ext>
            </a:extLst>
          </p:cNvPr>
          <p:cNvSpPr txBox="1"/>
          <p:nvPr/>
        </p:nvSpPr>
        <p:spPr>
          <a:xfrm>
            <a:off x="4268940" y="3534014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a.  7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4ED18D10-4F52-4631-A4E4-20D3741CB89C}"/>
              </a:ext>
            </a:extLst>
          </p:cNvPr>
          <p:cNvSpPr txBox="1"/>
          <p:nvPr/>
        </p:nvSpPr>
        <p:spPr>
          <a:xfrm>
            <a:off x="4323149" y="4373809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b.  8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A65BF045-6824-4766-AB0F-C1C068459F11}"/>
              </a:ext>
            </a:extLst>
          </p:cNvPr>
          <p:cNvSpPr txBox="1"/>
          <p:nvPr/>
        </p:nvSpPr>
        <p:spPr>
          <a:xfrm>
            <a:off x="4296046" y="51513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c.  9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CDA242D-996F-45C9-AA1D-9A3E88D047C0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58033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5B979A-1496-45D4-9451-040920BAF319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0BA60A-B794-4E5A-862F-12FE1633B729}"/>
              </a:ext>
            </a:extLst>
          </p:cNvPr>
          <p:cNvSpPr txBox="1"/>
          <p:nvPr/>
        </p:nvSpPr>
        <p:spPr>
          <a:xfrm>
            <a:off x="2528970" y="2619072"/>
            <a:ext cx="53871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11654E8F-F26E-4CFA-8992-2794BB454293}"/>
              </a:ext>
            </a:extLst>
          </p:cNvPr>
          <p:cNvSpPr txBox="1"/>
          <p:nvPr/>
        </p:nvSpPr>
        <p:spPr>
          <a:xfrm>
            <a:off x="2688337" y="4347371"/>
            <a:ext cx="43812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22934780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2277035" y="2101065"/>
            <a:ext cx="561190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Fantastic!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453204" y="4488451"/>
            <a:ext cx="38561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Click here to go to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181908727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3613512" y="2834156"/>
            <a:ext cx="29858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4 +      = 9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2769327" y="1702668"/>
            <a:ext cx="50631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6699"/>
                </a:solidFill>
                <a:latin typeface="KG I And Love And You" panose="02000000000000000000" pitchFamily="2" charset="0"/>
              </a:rPr>
              <a:t>Find the missing addend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FAA8FDA-C3C0-4D41-AF42-759128E6A96C}"/>
              </a:ext>
            </a:extLst>
          </p:cNvPr>
          <p:cNvSpPr txBox="1"/>
          <p:nvPr/>
        </p:nvSpPr>
        <p:spPr>
          <a:xfrm>
            <a:off x="4268940" y="3534014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a.  3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4ED18D10-4F52-4631-A4E4-20D3741CB89C}"/>
              </a:ext>
            </a:extLst>
          </p:cNvPr>
          <p:cNvSpPr txBox="1"/>
          <p:nvPr/>
        </p:nvSpPr>
        <p:spPr>
          <a:xfrm>
            <a:off x="4323149" y="4373809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b.  4</a:t>
            </a:r>
          </a:p>
        </p:txBody>
      </p:sp>
      <p:sp>
        <p:nvSpPr>
          <p:cNvPr id="9" name="TextBox 8">
            <a:hlinkClick r:id="rId4" action="ppaction://hlinksldjump"/>
            <a:extLst>
              <a:ext uri="{FF2B5EF4-FFF2-40B4-BE49-F238E27FC236}">
                <a16:creationId xmlns:a16="http://schemas.microsoft.com/office/drawing/2014/main" id="{A65BF045-6824-4766-AB0F-C1C068459F11}"/>
              </a:ext>
            </a:extLst>
          </p:cNvPr>
          <p:cNvSpPr txBox="1"/>
          <p:nvPr/>
        </p:nvSpPr>
        <p:spPr>
          <a:xfrm>
            <a:off x="4296046" y="51513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c.  5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CDA242D-996F-45C9-AA1D-9A3E88D047C0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2289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5B979A-1496-45D4-9451-040920BAF319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0BA60A-B794-4E5A-862F-12FE1633B729}"/>
              </a:ext>
            </a:extLst>
          </p:cNvPr>
          <p:cNvSpPr txBox="1"/>
          <p:nvPr/>
        </p:nvSpPr>
        <p:spPr>
          <a:xfrm>
            <a:off x="2528970" y="2619072"/>
            <a:ext cx="53871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11654E8F-F26E-4CFA-8992-2794BB454293}"/>
              </a:ext>
            </a:extLst>
          </p:cNvPr>
          <p:cNvSpPr txBox="1"/>
          <p:nvPr/>
        </p:nvSpPr>
        <p:spPr>
          <a:xfrm>
            <a:off x="2688337" y="4347371"/>
            <a:ext cx="43812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1354342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2131858" y="2477993"/>
            <a:ext cx="68031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Super thinking!</a:t>
            </a:r>
            <a:endParaRPr lang="en-US" sz="8800" dirty="0">
              <a:solidFill>
                <a:srgbClr val="FF0000"/>
              </a:solidFill>
              <a:latin typeface="KG Behind These Hazel Eyes" panose="02000506000000020004" pitchFamily="2" charset="0"/>
            </a:endParaRP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453204" y="4488451"/>
            <a:ext cx="38561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Click here to go to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313043436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2235201" y="2154854"/>
            <a:ext cx="60541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Super job!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453204" y="4488451"/>
            <a:ext cx="38561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Click here to go to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262759241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4369691" y="2835973"/>
            <a:ext cx="29858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+  7 = 13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2769327" y="1702668"/>
            <a:ext cx="50631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6699"/>
                </a:solidFill>
                <a:latin typeface="KG I And Love And You" panose="02000000000000000000" pitchFamily="2" charset="0"/>
              </a:rPr>
              <a:t>Find the missing addend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FAA8FDA-C3C0-4D41-AF42-759128E6A96C}"/>
              </a:ext>
            </a:extLst>
          </p:cNvPr>
          <p:cNvSpPr txBox="1"/>
          <p:nvPr/>
        </p:nvSpPr>
        <p:spPr>
          <a:xfrm>
            <a:off x="4268940" y="3534014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a.  7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4ED18D10-4F52-4631-A4E4-20D3741CB89C}"/>
              </a:ext>
            </a:extLst>
          </p:cNvPr>
          <p:cNvSpPr txBox="1"/>
          <p:nvPr/>
        </p:nvSpPr>
        <p:spPr>
          <a:xfrm>
            <a:off x="4323149" y="4373809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b.  6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A65BF045-6824-4766-AB0F-C1C068459F11}"/>
              </a:ext>
            </a:extLst>
          </p:cNvPr>
          <p:cNvSpPr txBox="1"/>
          <p:nvPr/>
        </p:nvSpPr>
        <p:spPr>
          <a:xfrm>
            <a:off x="4296046" y="51513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c.  5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CDA242D-996F-45C9-AA1D-9A3E88D047C0}"/>
              </a:ext>
            </a:extLst>
          </p:cNvPr>
          <p:cNvSpPr/>
          <p:nvPr/>
        </p:nvSpPr>
        <p:spPr>
          <a:xfrm>
            <a:off x="3469494" y="2902997"/>
            <a:ext cx="726295" cy="668819"/>
          </a:xfrm>
          <a:prstGeom prst="rect">
            <a:avLst/>
          </a:prstGeom>
          <a:noFill/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0099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5B979A-1496-45D4-9451-040920BAF319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0BA60A-B794-4E5A-862F-12FE1633B729}"/>
              </a:ext>
            </a:extLst>
          </p:cNvPr>
          <p:cNvSpPr txBox="1"/>
          <p:nvPr/>
        </p:nvSpPr>
        <p:spPr>
          <a:xfrm>
            <a:off x="2528970" y="2619072"/>
            <a:ext cx="53871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11654E8F-F26E-4CFA-8992-2794BB454293}"/>
              </a:ext>
            </a:extLst>
          </p:cNvPr>
          <p:cNvSpPr txBox="1"/>
          <p:nvPr/>
        </p:nvSpPr>
        <p:spPr>
          <a:xfrm>
            <a:off x="2688337" y="4347371"/>
            <a:ext cx="43812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53973781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2073835" y="2065207"/>
            <a:ext cx="580913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Awesome!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453204" y="4488451"/>
            <a:ext cx="38561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Click here to go to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116233195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4369691" y="2835973"/>
            <a:ext cx="29858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+  3 = 8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2769327" y="1702668"/>
            <a:ext cx="50631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6699"/>
                </a:solidFill>
                <a:latin typeface="KG I And Love And You" panose="02000000000000000000" pitchFamily="2" charset="0"/>
              </a:rPr>
              <a:t>Find the missing addend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FAA8FDA-C3C0-4D41-AF42-759128E6A96C}"/>
              </a:ext>
            </a:extLst>
          </p:cNvPr>
          <p:cNvSpPr txBox="1"/>
          <p:nvPr/>
        </p:nvSpPr>
        <p:spPr>
          <a:xfrm>
            <a:off x="4268940" y="3534014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a.  5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4ED18D10-4F52-4631-A4E4-20D3741CB89C}"/>
              </a:ext>
            </a:extLst>
          </p:cNvPr>
          <p:cNvSpPr txBox="1"/>
          <p:nvPr/>
        </p:nvSpPr>
        <p:spPr>
          <a:xfrm>
            <a:off x="4323149" y="4373809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b.  4</a:t>
            </a:r>
          </a:p>
        </p:txBody>
      </p:sp>
      <p:sp>
        <p:nvSpPr>
          <p:cNvPr id="9" name="TextBox 8">
            <a:hlinkClick r:id="rId4" action="ppaction://hlinksldjump"/>
            <a:extLst>
              <a:ext uri="{FF2B5EF4-FFF2-40B4-BE49-F238E27FC236}">
                <a16:creationId xmlns:a16="http://schemas.microsoft.com/office/drawing/2014/main" id="{A65BF045-6824-4766-AB0F-C1C068459F11}"/>
              </a:ext>
            </a:extLst>
          </p:cNvPr>
          <p:cNvSpPr txBox="1"/>
          <p:nvPr/>
        </p:nvSpPr>
        <p:spPr>
          <a:xfrm>
            <a:off x="4296046" y="51513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c.  3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CDA242D-996F-45C9-AA1D-9A3E88D047C0}"/>
              </a:ext>
            </a:extLst>
          </p:cNvPr>
          <p:cNvSpPr/>
          <p:nvPr/>
        </p:nvSpPr>
        <p:spPr>
          <a:xfrm>
            <a:off x="3469494" y="2902997"/>
            <a:ext cx="726295" cy="668819"/>
          </a:xfrm>
          <a:prstGeom prst="rect">
            <a:avLst/>
          </a:prstGeom>
          <a:noFill/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42737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5B979A-1496-45D4-9451-040920BAF319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0BA60A-B794-4E5A-862F-12FE1633B729}"/>
              </a:ext>
            </a:extLst>
          </p:cNvPr>
          <p:cNvSpPr txBox="1"/>
          <p:nvPr/>
        </p:nvSpPr>
        <p:spPr>
          <a:xfrm>
            <a:off x="2528970" y="2619072"/>
            <a:ext cx="53871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11654E8F-F26E-4CFA-8992-2794BB454293}"/>
              </a:ext>
            </a:extLst>
          </p:cNvPr>
          <p:cNvSpPr txBox="1"/>
          <p:nvPr/>
        </p:nvSpPr>
        <p:spPr>
          <a:xfrm>
            <a:off x="2688337" y="4347371"/>
            <a:ext cx="43812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422846601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3396343" y="2065207"/>
            <a:ext cx="340679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Wow!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453204" y="4488451"/>
            <a:ext cx="38561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Click here to go to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101857989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4369691" y="2835973"/>
            <a:ext cx="29858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+  8  = 18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2769327" y="1702668"/>
            <a:ext cx="50631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6699"/>
                </a:solidFill>
                <a:latin typeface="KG I And Love And You" panose="02000000000000000000" pitchFamily="2" charset="0"/>
              </a:rPr>
              <a:t>Find the missing addend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FAA8FDA-C3C0-4D41-AF42-759128E6A96C}"/>
              </a:ext>
            </a:extLst>
          </p:cNvPr>
          <p:cNvSpPr txBox="1"/>
          <p:nvPr/>
        </p:nvSpPr>
        <p:spPr>
          <a:xfrm>
            <a:off x="4268940" y="3534014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a.  10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4ED18D10-4F52-4631-A4E4-20D3741CB89C}"/>
              </a:ext>
            </a:extLst>
          </p:cNvPr>
          <p:cNvSpPr txBox="1"/>
          <p:nvPr/>
        </p:nvSpPr>
        <p:spPr>
          <a:xfrm>
            <a:off x="4323149" y="4373809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b.  9</a:t>
            </a:r>
          </a:p>
        </p:txBody>
      </p:sp>
      <p:sp>
        <p:nvSpPr>
          <p:cNvPr id="9" name="TextBox 8">
            <a:hlinkClick r:id="rId4" action="ppaction://hlinksldjump"/>
            <a:extLst>
              <a:ext uri="{FF2B5EF4-FFF2-40B4-BE49-F238E27FC236}">
                <a16:creationId xmlns:a16="http://schemas.microsoft.com/office/drawing/2014/main" id="{A65BF045-6824-4766-AB0F-C1C068459F11}"/>
              </a:ext>
            </a:extLst>
          </p:cNvPr>
          <p:cNvSpPr txBox="1"/>
          <p:nvPr/>
        </p:nvSpPr>
        <p:spPr>
          <a:xfrm>
            <a:off x="4296046" y="51513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c.  8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CDA242D-996F-45C9-AA1D-9A3E88D047C0}"/>
              </a:ext>
            </a:extLst>
          </p:cNvPr>
          <p:cNvSpPr/>
          <p:nvPr/>
        </p:nvSpPr>
        <p:spPr>
          <a:xfrm>
            <a:off x="3469494" y="2902997"/>
            <a:ext cx="726295" cy="668819"/>
          </a:xfrm>
          <a:prstGeom prst="rect">
            <a:avLst/>
          </a:prstGeom>
          <a:noFill/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55343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5B979A-1496-45D4-9451-040920BAF319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0BA60A-B794-4E5A-862F-12FE1633B729}"/>
              </a:ext>
            </a:extLst>
          </p:cNvPr>
          <p:cNvSpPr txBox="1"/>
          <p:nvPr/>
        </p:nvSpPr>
        <p:spPr>
          <a:xfrm>
            <a:off x="2528970" y="2619072"/>
            <a:ext cx="53871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11654E8F-F26E-4CFA-8992-2794BB454293}"/>
              </a:ext>
            </a:extLst>
          </p:cNvPr>
          <p:cNvSpPr txBox="1"/>
          <p:nvPr/>
        </p:nvSpPr>
        <p:spPr>
          <a:xfrm>
            <a:off x="2688337" y="4347371"/>
            <a:ext cx="43812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88272160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2230649" y="2089113"/>
            <a:ext cx="559710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Amazing!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453204" y="4488451"/>
            <a:ext cx="38561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Click here to go to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2920987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3681438" y="2849498"/>
            <a:ext cx="2847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5 +      = 11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2748426" y="1702668"/>
            <a:ext cx="50631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6699"/>
                </a:solidFill>
                <a:latin typeface="KG I And Love And You" panose="02000000000000000000" pitchFamily="2" charset="0"/>
              </a:rPr>
              <a:t>Find the missing addend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FAA8FDA-C3C0-4D41-AF42-759128E6A96C}"/>
              </a:ext>
            </a:extLst>
          </p:cNvPr>
          <p:cNvSpPr txBox="1"/>
          <p:nvPr/>
        </p:nvSpPr>
        <p:spPr>
          <a:xfrm>
            <a:off x="4268940" y="3534014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a.  6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4ED18D10-4F52-4631-A4E4-20D3741CB89C}"/>
              </a:ext>
            </a:extLst>
          </p:cNvPr>
          <p:cNvSpPr txBox="1"/>
          <p:nvPr/>
        </p:nvSpPr>
        <p:spPr>
          <a:xfrm>
            <a:off x="4323149" y="4373809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b.  5</a:t>
            </a:r>
          </a:p>
        </p:txBody>
      </p:sp>
      <p:sp>
        <p:nvSpPr>
          <p:cNvPr id="9" name="TextBox 8">
            <a:hlinkClick r:id="rId4" action="ppaction://hlinksldjump"/>
            <a:extLst>
              <a:ext uri="{FF2B5EF4-FFF2-40B4-BE49-F238E27FC236}">
                <a16:creationId xmlns:a16="http://schemas.microsoft.com/office/drawing/2014/main" id="{A65BF045-6824-4766-AB0F-C1C068459F11}"/>
              </a:ext>
            </a:extLst>
          </p:cNvPr>
          <p:cNvSpPr txBox="1"/>
          <p:nvPr/>
        </p:nvSpPr>
        <p:spPr>
          <a:xfrm>
            <a:off x="4296046" y="51513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c.  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CDA242D-996F-45C9-AA1D-9A3E88D047C0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69531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4369691" y="2835973"/>
            <a:ext cx="29858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+  6  = 15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2769327" y="1702668"/>
            <a:ext cx="50631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6699"/>
                </a:solidFill>
                <a:latin typeface="KG I And Love And You" panose="02000000000000000000" pitchFamily="2" charset="0"/>
              </a:rPr>
              <a:t>Find the missing addend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FAA8FDA-C3C0-4D41-AF42-759128E6A96C}"/>
              </a:ext>
            </a:extLst>
          </p:cNvPr>
          <p:cNvSpPr txBox="1"/>
          <p:nvPr/>
        </p:nvSpPr>
        <p:spPr>
          <a:xfrm>
            <a:off x="4268940" y="3534014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a.  10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4ED18D10-4F52-4631-A4E4-20D3741CB89C}"/>
              </a:ext>
            </a:extLst>
          </p:cNvPr>
          <p:cNvSpPr txBox="1"/>
          <p:nvPr/>
        </p:nvSpPr>
        <p:spPr>
          <a:xfrm>
            <a:off x="4323149" y="4373809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b.  9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A65BF045-6824-4766-AB0F-C1C068459F11}"/>
              </a:ext>
            </a:extLst>
          </p:cNvPr>
          <p:cNvSpPr txBox="1"/>
          <p:nvPr/>
        </p:nvSpPr>
        <p:spPr>
          <a:xfrm>
            <a:off x="4296046" y="51513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c.  8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CDA242D-996F-45C9-AA1D-9A3E88D047C0}"/>
              </a:ext>
            </a:extLst>
          </p:cNvPr>
          <p:cNvSpPr/>
          <p:nvPr/>
        </p:nvSpPr>
        <p:spPr>
          <a:xfrm>
            <a:off x="3469494" y="2902997"/>
            <a:ext cx="726295" cy="668819"/>
          </a:xfrm>
          <a:prstGeom prst="rect">
            <a:avLst/>
          </a:prstGeom>
          <a:noFill/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9235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5B979A-1496-45D4-9451-040920BAF319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0BA60A-B794-4E5A-862F-12FE1633B729}"/>
              </a:ext>
            </a:extLst>
          </p:cNvPr>
          <p:cNvSpPr txBox="1"/>
          <p:nvPr/>
        </p:nvSpPr>
        <p:spPr>
          <a:xfrm>
            <a:off x="2528970" y="2619072"/>
            <a:ext cx="53871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11654E8F-F26E-4CFA-8992-2794BB454293}"/>
              </a:ext>
            </a:extLst>
          </p:cNvPr>
          <p:cNvSpPr txBox="1"/>
          <p:nvPr/>
        </p:nvSpPr>
        <p:spPr>
          <a:xfrm>
            <a:off x="2688337" y="4347371"/>
            <a:ext cx="43812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57563945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2217270" y="2291642"/>
            <a:ext cx="626334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Keep it up!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453204" y="4488451"/>
            <a:ext cx="38561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Click here to go to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282348070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4369691" y="2835973"/>
            <a:ext cx="29858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+  8  = 17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2769327" y="1702668"/>
            <a:ext cx="50631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6699"/>
                </a:solidFill>
                <a:latin typeface="KG I And Love And You" panose="02000000000000000000" pitchFamily="2" charset="0"/>
              </a:rPr>
              <a:t>Find the missing addend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FAA8FDA-C3C0-4D41-AF42-759128E6A96C}"/>
              </a:ext>
            </a:extLst>
          </p:cNvPr>
          <p:cNvSpPr txBox="1"/>
          <p:nvPr/>
        </p:nvSpPr>
        <p:spPr>
          <a:xfrm>
            <a:off x="4268940" y="3534014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a.  10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4ED18D10-4F52-4631-A4E4-20D3741CB89C}"/>
              </a:ext>
            </a:extLst>
          </p:cNvPr>
          <p:cNvSpPr txBox="1"/>
          <p:nvPr/>
        </p:nvSpPr>
        <p:spPr>
          <a:xfrm>
            <a:off x="4323149" y="4373809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b.  9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A65BF045-6824-4766-AB0F-C1C068459F11}"/>
              </a:ext>
            </a:extLst>
          </p:cNvPr>
          <p:cNvSpPr txBox="1"/>
          <p:nvPr/>
        </p:nvSpPr>
        <p:spPr>
          <a:xfrm>
            <a:off x="4296046" y="51513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c.  8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CDA242D-996F-45C9-AA1D-9A3E88D047C0}"/>
              </a:ext>
            </a:extLst>
          </p:cNvPr>
          <p:cNvSpPr/>
          <p:nvPr/>
        </p:nvSpPr>
        <p:spPr>
          <a:xfrm>
            <a:off x="3469494" y="2902997"/>
            <a:ext cx="726295" cy="668819"/>
          </a:xfrm>
          <a:prstGeom prst="rect">
            <a:avLst/>
          </a:prstGeom>
          <a:noFill/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00359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5B979A-1496-45D4-9451-040920BAF319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0BA60A-B794-4E5A-862F-12FE1633B729}"/>
              </a:ext>
            </a:extLst>
          </p:cNvPr>
          <p:cNvSpPr txBox="1"/>
          <p:nvPr/>
        </p:nvSpPr>
        <p:spPr>
          <a:xfrm>
            <a:off x="2528970" y="2619072"/>
            <a:ext cx="53871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11654E8F-F26E-4CFA-8992-2794BB454293}"/>
              </a:ext>
            </a:extLst>
          </p:cNvPr>
          <p:cNvSpPr txBox="1"/>
          <p:nvPr/>
        </p:nvSpPr>
        <p:spPr>
          <a:xfrm>
            <a:off x="2688337" y="4347371"/>
            <a:ext cx="43812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304793321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2014070" y="2414752"/>
            <a:ext cx="686696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Great work!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453204" y="4488451"/>
            <a:ext cx="38561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Click here to go to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172134538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4369691" y="2835973"/>
            <a:ext cx="29858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+  7  = 16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2769327" y="1702668"/>
            <a:ext cx="50631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6699"/>
                </a:solidFill>
                <a:latin typeface="KG I And Love And You" panose="02000000000000000000" pitchFamily="2" charset="0"/>
              </a:rPr>
              <a:t>Find the missing addend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FAA8FDA-C3C0-4D41-AF42-759128E6A96C}"/>
              </a:ext>
            </a:extLst>
          </p:cNvPr>
          <p:cNvSpPr txBox="1"/>
          <p:nvPr/>
        </p:nvSpPr>
        <p:spPr>
          <a:xfrm>
            <a:off x="4268940" y="3534014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a.  10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4ED18D10-4F52-4631-A4E4-20D3741CB89C}"/>
              </a:ext>
            </a:extLst>
          </p:cNvPr>
          <p:cNvSpPr txBox="1"/>
          <p:nvPr/>
        </p:nvSpPr>
        <p:spPr>
          <a:xfrm>
            <a:off x="4323149" y="4373809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b.  9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A65BF045-6824-4766-AB0F-C1C068459F11}"/>
              </a:ext>
            </a:extLst>
          </p:cNvPr>
          <p:cNvSpPr txBox="1"/>
          <p:nvPr/>
        </p:nvSpPr>
        <p:spPr>
          <a:xfrm>
            <a:off x="4296046" y="51513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c.  8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CDA242D-996F-45C9-AA1D-9A3E88D047C0}"/>
              </a:ext>
            </a:extLst>
          </p:cNvPr>
          <p:cNvSpPr/>
          <p:nvPr/>
        </p:nvSpPr>
        <p:spPr>
          <a:xfrm>
            <a:off x="3469494" y="2902997"/>
            <a:ext cx="726295" cy="668819"/>
          </a:xfrm>
          <a:prstGeom prst="rect">
            <a:avLst/>
          </a:prstGeom>
          <a:noFill/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79210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5B979A-1496-45D4-9451-040920BAF319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0BA60A-B794-4E5A-862F-12FE1633B729}"/>
              </a:ext>
            </a:extLst>
          </p:cNvPr>
          <p:cNvSpPr txBox="1"/>
          <p:nvPr/>
        </p:nvSpPr>
        <p:spPr>
          <a:xfrm>
            <a:off x="2528970" y="2619072"/>
            <a:ext cx="53871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11654E8F-F26E-4CFA-8992-2794BB454293}"/>
              </a:ext>
            </a:extLst>
          </p:cNvPr>
          <p:cNvSpPr txBox="1"/>
          <p:nvPr/>
        </p:nvSpPr>
        <p:spPr>
          <a:xfrm>
            <a:off x="2688337" y="4347371"/>
            <a:ext cx="43812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79388066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2247154" y="2101066"/>
            <a:ext cx="569272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Fabulous!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453204" y="4488451"/>
            <a:ext cx="38561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Click here to go to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43020664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4369691" y="2835973"/>
            <a:ext cx="29858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+  3 = 13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2769327" y="1702668"/>
            <a:ext cx="50631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6699"/>
                </a:solidFill>
                <a:latin typeface="KG I And Love And You" panose="02000000000000000000" pitchFamily="2" charset="0"/>
              </a:rPr>
              <a:t>Find the missing addend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FAA8FDA-C3C0-4D41-AF42-759128E6A96C}"/>
              </a:ext>
            </a:extLst>
          </p:cNvPr>
          <p:cNvSpPr txBox="1"/>
          <p:nvPr/>
        </p:nvSpPr>
        <p:spPr>
          <a:xfrm>
            <a:off x="4268940" y="3534014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a.  10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4ED18D10-4F52-4631-A4E4-20D3741CB89C}"/>
              </a:ext>
            </a:extLst>
          </p:cNvPr>
          <p:cNvSpPr txBox="1"/>
          <p:nvPr/>
        </p:nvSpPr>
        <p:spPr>
          <a:xfrm>
            <a:off x="4323149" y="4373809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b.  9</a:t>
            </a:r>
          </a:p>
        </p:txBody>
      </p:sp>
      <p:sp>
        <p:nvSpPr>
          <p:cNvPr id="9" name="TextBox 8">
            <a:hlinkClick r:id="rId4" action="ppaction://hlinksldjump"/>
            <a:extLst>
              <a:ext uri="{FF2B5EF4-FFF2-40B4-BE49-F238E27FC236}">
                <a16:creationId xmlns:a16="http://schemas.microsoft.com/office/drawing/2014/main" id="{A65BF045-6824-4766-AB0F-C1C068459F11}"/>
              </a:ext>
            </a:extLst>
          </p:cNvPr>
          <p:cNvSpPr txBox="1"/>
          <p:nvPr/>
        </p:nvSpPr>
        <p:spPr>
          <a:xfrm>
            <a:off x="4296046" y="51513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c.  8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CDA242D-996F-45C9-AA1D-9A3E88D047C0}"/>
              </a:ext>
            </a:extLst>
          </p:cNvPr>
          <p:cNvSpPr/>
          <p:nvPr/>
        </p:nvSpPr>
        <p:spPr>
          <a:xfrm>
            <a:off x="3469494" y="2902997"/>
            <a:ext cx="726295" cy="668819"/>
          </a:xfrm>
          <a:prstGeom prst="rect">
            <a:avLst/>
          </a:prstGeom>
          <a:noFill/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42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5B979A-1496-45D4-9451-040920BAF319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0BA60A-B794-4E5A-862F-12FE1633B729}"/>
              </a:ext>
            </a:extLst>
          </p:cNvPr>
          <p:cNvSpPr txBox="1"/>
          <p:nvPr/>
        </p:nvSpPr>
        <p:spPr>
          <a:xfrm>
            <a:off x="2528970" y="2619072"/>
            <a:ext cx="53871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11654E8F-F26E-4CFA-8992-2794BB454293}"/>
              </a:ext>
            </a:extLst>
          </p:cNvPr>
          <p:cNvSpPr txBox="1"/>
          <p:nvPr/>
        </p:nvSpPr>
        <p:spPr>
          <a:xfrm>
            <a:off x="2688337" y="4347371"/>
            <a:ext cx="43812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149589471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5B979A-1496-45D4-9451-040920BAF319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0BA60A-B794-4E5A-862F-12FE1633B729}"/>
              </a:ext>
            </a:extLst>
          </p:cNvPr>
          <p:cNvSpPr txBox="1"/>
          <p:nvPr/>
        </p:nvSpPr>
        <p:spPr>
          <a:xfrm>
            <a:off x="2528970" y="2619072"/>
            <a:ext cx="53871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11654E8F-F26E-4CFA-8992-2794BB454293}"/>
              </a:ext>
            </a:extLst>
          </p:cNvPr>
          <p:cNvSpPr txBox="1"/>
          <p:nvPr/>
        </p:nvSpPr>
        <p:spPr>
          <a:xfrm>
            <a:off x="2688337" y="4347371"/>
            <a:ext cx="43812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212912406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2701365" y="2077160"/>
            <a:ext cx="536687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Superb!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453204" y="4488451"/>
            <a:ext cx="38561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Click here to go to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24409380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4369691" y="2835973"/>
            <a:ext cx="29858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+  6  = 8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2769327" y="1702668"/>
            <a:ext cx="50631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6699"/>
                </a:solidFill>
                <a:latin typeface="KG I And Love And You" panose="02000000000000000000" pitchFamily="2" charset="0"/>
              </a:rPr>
              <a:t>Find the missing addend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FAA8FDA-C3C0-4D41-AF42-759128E6A96C}"/>
              </a:ext>
            </a:extLst>
          </p:cNvPr>
          <p:cNvSpPr txBox="1"/>
          <p:nvPr/>
        </p:nvSpPr>
        <p:spPr>
          <a:xfrm>
            <a:off x="4268940" y="3534014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a.  2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4ED18D10-4F52-4631-A4E4-20D3741CB89C}"/>
              </a:ext>
            </a:extLst>
          </p:cNvPr>
          <p:cNvSpPr txBox="1"/>
          <p:nvPr/>
        </p:nvSpPr>
        <p:spPr>
          <a:xfrm>
            <a:off x="4323149" y="4373809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b.  3</a:t>
            </a:r>
          </a:p>
        </p:txBody>
      </p:sp>
      <p:sp>
        <p:nvSpPr>
          <p:cNvPr id="9" name="TextBox 8">
            <a:hlinkClick r:id="rId4" action="ppaction://hlinksldjump"/>
            <a:extLst>
              <a:ext uri="{FF2B5EF4-FFF2-40B4-BE49-F238E27FC236}">
                <a16:creationId xmlns:a16="http://schemas.microsoft.com/office/drawing/2014/main" id="{A65BF045-6824-4766-AB0F-C1C068459F11}"/>
              </a:ext>
            </a:extLst>
          </p:cNvPr>
          <p:cNvSpPr txBox="1"/>
          <p:nvPr/>
        </p:nvSpPr>
        <p:spPr>
          <a:xfrm>
            <a:off x="4296046" y="51513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c.  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CDA242D-996F-45C9-AA1D-9A3E88D047C0}"/>
              </a:ext>
            </a:extLst>
          </p:cNvPr>
          <p:cNvSpPr/>
          <p:nvPr/>
        </p:nvSpPr>
        <p:spPr>
          <a:xfrm>
            <a:off x="3469494" y="2902997"/>
            <a:ext cx="726295" cy="668819"/>
          </a:xfrm>
          <a:prstGeom prst="rect">
            <a:avLst/>
          </a:prstGeom>
          <a:noFill/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16006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5B979A-1496-45D4-9451-040920BAF319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0BA60A-B794-4E5A-862F-12FE1633B729}"/>
              </a:ext>
            </a:extLst>
          </p:cNvPr>
          <p:cNvSpPr txBox="1"/>
          <p:nvPr/>
        </p:nvSpPr>
        <p:spPr>
          <a:xfrm>
            <a:off x="2528970" y="2619072"/>
            <a:ext cx="53871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11654E8F-F26E-4CFA-8992-2794BB454293}"/>
              </a:ext>
            </a:extLst>
          </p:cNvPr>
          <p:cNvSpPr txBox="1"/>
          <p:nvPr/>
        </p:nvSpPr>
        <p:spPr>
          <a:xfrm>
            <a:off x="2688337" y="4347371"/>
            <a:ext cx="43812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6891910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2199342" y="1545254"/>
            <a:ext cx="527124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You’ve got it!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453204" y="4488451"/>
            <a:ext cx="38561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Click here to go to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311545516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3681438" y="2849498"/>
            <a:ext cx="2847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8 +      = 13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2748426" y="1702668"/>
            <a:ext cx="50631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6699"/>
                </a:solidFill>
                <a:latin typeface="KG I And Love And You" panose="02000000000000000000" pitchFamily="2" charset="0"/>
              </a:rPr>
              <a:t>Find the missing addend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FAA8FDA-C3C0-4D41-AF42-759128E6A96C}"/>
              </a:ext>
            </a:extLst>
          </p:cNvPr>
          <p:cNvSpPr txBox="1"/>
          <p:nvPr/>
        </p:nvSpPr>
        <p:spPr>
          <a:xfrm>
            <a:off x="4268940" y="3534014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a.  6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4ED18D10-4F52-4631-A4E4-20D3741CB89C}"/>
              </a:ext>
            </a:extLst>
          </p:cNvPr>
          <p:cNvSpPr txBox="1"/>
          <p:nvPr/>
        </p:nvSpPr>
        <p:spPr>
          <a:xfrm>
            <a:off x="4323149" y="4373809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b.  5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A65BF045-6824-4766-AB0F-C1C068459F11}"/>
              </a:ext>
            </a:extLst>
          </p:cNvPr>
          <p:cNvSpPr txBox="1"/>
          <p:nvPr/>
        </p:nvSpPr>
        <p:spPr>
          <a:xfrm>
            <a:off x="4296046" y="51513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c.  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CDA242D-996F-45C9-AA1D-9A3E88D047C0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90378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5B979A-1496-45D4-9451-040920BAF319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0BA60A-B794-4E5A-862F-12FE1633B729}"/>
              </a:ext>
            </a:extLst>
          </p:cNvPr>
          <p:cNvSpPr txBox="1"/>
          <p:nvPr/>
        </p:nvSpPr>
        <p:spPr>
          <a:xfrm>
            <a:off x="2528970" y="2619072"/>
            <a:ext cx="53871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11654E8F-F26E-4CFA-8992-2794BB454293}"/>
              </a:ext>
            </a:extLst>
          </p:cNvPr>
          <p:cNvSpPr txBox="1"/>
          <p:nvPr/>
        </p:nvSpPr>
        <p:spPr>
          <a:xfrm>
            <a:off x="2688337" y="4347371"/>
            <a:ext cx="43812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413501601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3396343" y="2065207"/>
            <a:ext cx="340679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Wow!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453204" y="4488451"/>
            <a:ext cx="38561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Click here to go to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201098976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4369691" y="2835973"/>
            <a:ext cx="29858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+  5 = 13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2769327" y="1702668"/>
            <a:ext cx="50631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6699"/>
                </a:solidFill>
                <a:latin typeface="KG I And Love And You" panose="02000000000000000000" pitchFamily="2" charset="0"/>
              </a:rPr>
              <a:t>Find the missing addend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FAA8FDA-C3C0-4D41-AF42-759128E6A96C}"/>
              </a:ext>
            </a:extLst>
          </p:cNvPr>
          <p:cNvSpPr txBox="1"/>
          <p:nvPr/>
        </p:nvSpPr>
        <p:spPr>
          <a:xfrm>
            <a:off x="4268940" y="3534014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a.  10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4ED18D10-4F52-4631-A4E4-20D3741CB89C}"/>
              </a:ext>
            </a:extLst>
          </p:cNvPr>
          <p:cNvSpPr txBox="1"/>
          <p:nvPr/>
        </p:nvSpPr>
        <p:spPr>
          <a:xfrm>
            <a:off x="4323149" y="4373809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b.  9</a:t>
            </a:r>
          </a:p>
        </p:txBody>
      </p:sp>
      <p:sp>
        <p:nvSpPr>
          <p:cNvPr id="9" name="TextBox 8">
            <a:hlinkClick r:id="rId4" action="ppaction://hlinksldjump"/>
            <a:extLst>
              <a:ext uri="{FF2B5EF4-FFF2-40B4-BE49-F238E27FC236}">
                <a16:creationId xmlns:a16="http://schemas.microsoft.com/office/drawing/2014/main" id="{A65BF045-6824-4766-AB0F-C1C068459F11}"/>
              </a:ext>
            </a:extLst>
          </p:cNvPr>
          <p:cNvSpPr txBox="1"/>
          <p:nvPr/>
        </p:nvSpPr>
        <p:spPr>
          <a:xfrm>
            <a:off x="4296046" y="51513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c.  8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CDA242D-996F-45C9-AA1D-9A3E88D047C0}"/>
              </a:ext>
            </a:extLst>
          </p:cNvPr>
          <p:cNvSpPr/>
          <p:nvPr/>
        </p:nvSpPr>
        <p:spPr>
          <a:xfrm>
            <a:off x="3469494" y="2902997"/>
            <a:ext cx="726295" cy="668819"/>
          </a:xfrm>
          <a:prstGeom prst="rect">
            <a:avLst/>
          </a:prstGeom>
          <a:noFill/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95139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5B979A-1496-45D4-9451-040920BAF319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0BA60A-B794-4E5A-862F-12FE1633B729}"/>
              </a:ext>
            </a:extLst>
          </p:cNvPr>
          <p:cNvSpPr txBox="1"/>
          <p:nvPr/>
        </p:nvSpPr>
        <p:spPr>
          <a:xfrm>
            <a:off x="2528970" y="2619072"/>
            <a:ext cx="53871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11654E8F-F26E-4CFA-8992-2794BB454293}"/>
              </a:ext>
            </a:extLst>
          </p:cNvPr>
          <p:cNvSpPr txBox="1"/>
          <p:nvPr/>
        </p:nvSpPr>
        <p:spPr>
          <a:xfrm>
            <a:off x="2688337" y="4347371"/>
            <a:ext cx="43812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1587652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3396343" y="2065207"/>
            <a:ext cx="340679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Wow!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453204" y="4488451"/>
            <a:ext cx="38561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Click here to go to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87154819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2354729" y="2065207"/>
            <a:ext cx="525046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Fantastic!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453204" y="4488451"/>
            <a:ext cx="38561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Click here to go to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116734554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3597836" y="2834156"/>
            <a:ext cx="29858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5 +      = 14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2769327" y="1702668"/>
            <a:ext cx="50631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6699"/>
                </a:solidFill>
                <a:latin typeface="KG I And Love And You" panose="02000000000000000000" pitchFamily="2" charset="0"/>
              </a:rPr>
              <a:t>Find the missing addend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FAA8FDA-C3C0-4D41-AF42-759128E6A96C}"/>
              </a:ext>
            </a:extLst>
          </p:cNvPr>
          <p:cNvSpPr txBox="1"/>
          <p:nvPr/>
        </p:nvSpPr>
        <p:spPr>
          <a:xfrm>
            <a:off x="4268940" y="3534014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a.  7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4ED18D10-4F52-4631-A4E4-20D3741CB89C}"/>
              </a:ext>
            </a:extLst>
          </p:cNvPr>
          <p:cNvSpPr txBox="1"/>
          <p:nvPr/>
        </p:nvSpPr>
        <p:spPr>
          <a:xfrm>
            <a:off x="4323149" y="4373809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b.  8</a:t>
            </a:r>
          </a:p>
        </p:txBody>
      </p:sp>
      <p:sp>
        <p:nvSpPr>
          <p:cNvPr id="9" name="TextBox 8">
            <a:hlinkClick r:id="rId4" action="ppaction://hlinksldjump"/>
            <a:extLst>
              <a:ext uri="{FF2B5EF4-FFF2-40B4-BE49-F238E27FC236}">
                <a16:creationId xmlns:a16="http://schemas.microsoft.com/office/drawing/2014/main" id="{A65BF045-6824-4766-AB0F-C1C068459F11}"/>
              </a:ext>
            </a:extLst>
          </p:cNvPr>
          <p:cNvSpPr txBox="1"/>
          <p:nvPr/>
        </p:nvSpPr>
        <p:spPr>
          <a:xfrm>
            <a:off x="4296046" y="51513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c.  9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CDA242D-996F-45C9-AA1D-9A3E88D047C0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54459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5B979A-1496-45D4-9451-040920BAF319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0BA60A-B794-4E5A-862F-12FE1633B729}"/>
              </a:ext>
            </a:extLst>
          </p:cNvPr>
          <p:cNvSpPr txBox="1"/>
          <p:nvPr/>
        </p:nvSpPr>
        <p:spPr>
          <a:xfrm>
            <a:off x="2528970" y="2619072"/>
            <a:ext cx="53871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11654E8F-F26E-4CFA-8992-2794BB454293}"/>
              </a:ext>
            </a:extLst>
          </p:cNvPr>
          <p:cNvSpPr txBox="1"/>
          <p:nvPr/>
        </p:nvSpPr>
        <p:spPr>
          <a:xfrm>
            <a:off x="2688337" y="4347371"/>
            <a:ext cx="43812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257153271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2769138" y="1687684"/>
            <a:ext cx="452012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Keep on going!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453204" y="4488451"/>
            <a:ext cx="38561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Click here to go to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410742768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3613512" y="2834156"/>
            <a:ext cx="29858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6 +      = 15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2769327" y="1702668"/>
            <a:ext cx="50631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6699"/>
                </a:solidFill>
                <a:latin typeface="KG I And Love And You" panose="02000000000000000000" pitchFamily="2" charset="0"/>
              </a:rPr>
              <a:t>Find the missing addend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FAA8FDA-C3C0-4D41-AF42-759128E6A96C}"/>
              </a:ext>
            </a:extLst>
          </p:cNvPr>
          <p:cNvSpPr txBox="1"/>
          <p:nvPr/>
        </p:nvSpPr>
        <p:spPr>
          <a:xfrm>
            <a:off x="4268940" y="3534014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a.  7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4ED18D10-4F52-4631-A4E4-20D3741CB89C}"/>
              </a:ext>
            </a:extLst>
          </p:cNvPr>
          <p:cNvSpPr txBox="1"/>
          <p:nvPr/>
        </p:nvSpPr>
        <p:spPr>
          <a:xfrm>
            <a:off x="4323149" y="4373809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b.  8</a:t>
            </a:r>
          </a:p>
        </p:txBody>
      </p:sp>
      <p:sp>
        <p:nvSpPr>
          <p:cNvPr id="9" name="TextBox 8">
            <a:hlinkClick r:id="rId4" action="ppaction://hlinksldjump"/>
            <a:extLst>
              <a:ext uri="{FF2B5EF4-FFF2-40B4-BE49-F238E27FC236}">
                <a16:creationId xmlns:a16="http://schemas.microsoft.com/office/drawing/2014/main" id="{A65BF045-6824-4766-AB0F-C1C068459F11}"/>
              </a:ext>
            </a:extLst>
          </p:cNvPr>
          <p:cNvSpPr txBox="1"/>
          <p:nvPr/>
        </p:nvSpPr>
        <p:spPr>
          <a:xfrm>
            <a:off x="4296046" y="51513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c.  9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CDA242D-996F-45C9-AA1D-9A3E88D047C0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84796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5B979A-1496-45D4-9451-040920BAF319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0BA60A-B794-4E5A-862F-12FE1633B729}"/>
              </a:ext>
            </a:extLst>
          </p:cNvPr>
          <p:cNvSpPr txBox="1"/>
          <p:nvPr/>
        </p:nvSpPr>
        <p:spPr>
          <a:xfrm>
            <a:off x="2528970" y="2619072"/>
            <a:ext cx="53871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11654E8F-F26E-4CFA-8992-2794BB454293}"/>
              </a:ext>
            </a:extLst>
          </p:cNvPr>
          <p:cNvSpPr txBox="1"/>
          <p:nvPr/>
        </p:nvSpPr>
        <p:spPr>
          <a:xfrm>
            <a:off x="2688337" y="4347371"/>
            <a:ext cx="43812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85635612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2037976" y="2065207"/>
            <a:ext cx="573741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Awesome!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453204" y="4488451"/>
            <a:ext cx="38561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Click here to go to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242052987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3597836" y="2834156"/>
            <a:ext cx="29858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9 +      = 13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2769327" y="1702668"/>
            <a:ext cx="50631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6699"/>
                </a:solidFill>
                <a:latin typeface="KG I And Love And You" panose="02000000000000000000" pitchFamily="2" charset="0"/>
              </a:rPr>
              <a:t>Find the missing addend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FAA8FDA-C3C0-4D41-AF42-759128E6A96C}"/>
              </a:ext>
            </a:extLst>
          </p:cNvPr>
          <p:cNvSpPr txBox="1"/>
          <p:nvPr/>
        </p:nvSpPr>
        <p:spPr>
          <a:xfrm>
            <a:off x="4268940" y="3534014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a.  6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4ED18D10-4F52-4631-A4E4-20D3741CB89C}"/>
              </a:ext>
            </a:extLst>
          </p:cNvPr>
          <p:cNvSpPr txBox="1"/>
          <p:nvPr/>
        </p:nvSpPr>
        <p:spPr>
          <a:xfrm>
            <a:off x="4323149" y="4373809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b.  5</a:t>
            </a:r>
          </a:p>
        </p:txBody>
      </p:sp>
      <p:sp>
        <p:nvSpPr>
          <p:cNvPr id="9" name="TextBox 8">
            <a:hlinkClick r:id="rId4" action="ppaction://hlinksldjump"/>
            <a:extLst>
              <a:ext uri="{FF2B5EF4-FFF2-40B4-BE49-F238E27FC236}">
                <a16:creationId xmlns:a16="http://schemas.microsoft.com/office/drawing/2014/main" id="{A65BF045-6824-4766-AB0F-C1C068459F11}"/>
              </a:ext>
            </a:extLst>
          </p:cNvPr>
          <p:cNvSpPr txBox="1"/>
          <p:nvPr/>
        </p:nvSpPr>
        <p:spPr>
          <a:xfrm>
            <a:off x="4296046" y="51513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c.  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CDA242D-996F-45C9-AA1D-9A3E88D047C0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36793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5B979A-1496-45D4-9451-040920BAF319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0BA60A-B794-4E5A-862F-12FE1633B729}"/>
              </a:ext>
            </a:extLst>
          </p:cNvPr>
          <p:cNvSpPr txBox="1"/>
          <p:nvPr/>
        </p:nvSpPr>
        <p:spPr>
          <a:xfrm>
            <a:off x="2528970" y="2619072"/>
            <a:ext cx="53871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11654E8F-F26E-4CFA-8992-2794BB454293}"/>
              </a:ext>
            </a:extLst>
          </p:cNvPr>
          <p:cNvSpPr txBox="1"/>
          <p:nvPr/>
        </p:nvSpPr>
        <p:spPr>
          <a:xfrm>
            <a:off x="2688337" y="4347371"/>
            <a:ext cx="43812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279409294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2211294" y="2264657"/>
            <a:ext cx="523851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Excellent!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453204" y="4488451"/>
            <a:ext cx="38561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Click here to go to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2327584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3681438" y="2849498"/>
            <a:ext cx="2847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7 +      = 12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2748426" y="1702668"/>
            <a:ext cx="50631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6699"/>
                </a:solidFill>
                <a:latin typeface="KG I And Love And You" panose="02000000000000000000" pitchFamily="2" charset="0"/>
              </a:rPr>
              <a:t>Find the missing addend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FAA8FDA-C3C0-4D41-AF42-759128E6A96C}"/>
              </a:ext>
            </a:extLst>
          </p:cNvPr>
          <p:cNvSpPr txBox="1"/>
          <p:nvPr/>
        </p:nvSpPr>
        <p:spPr>
          <a:xfrm>
            <a:off x="4268940" y="3534014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a.  6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4ED18D10-4F52-4631-A4E4-20D3741CB89C}"/>
              </a:ext>
            </a:extLst>
          </p:cNvPr>
          <p:cNvSpPr txBox="1"/>
          <p:nvPr/>
        </p:nvSpPr>
        <p:spPr>
          <a:xfrm>
            <a:off x="4323149" y="4373809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b.  5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A65BF045-6824-4766-AB0F-C1C068459F11}"/>
              </a:ext>
            </a:extLst>
          </p:cNvPr>
          <p:cNvSpPr txBox="1"/>
          <p:nvPr/>
        </p:nvSpPr>
        <p:spPr>
          <a:xfrm>
            <a:off x="4296046" y="51513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c.  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CDA242D-996F-45C9-AA1D-9A3E88D047C0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42826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4369691" y="2835973"/>
            <a:ext cx="29858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+  6 = 7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2769327" y="1702668"/>
            <a:ext cx="50631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6699"/>
                </a:solidFill>
                <a:latin typeface="KG I And Love And You" panose="02000000000000000000" pitchFamily="2" charset="0"/>
              </a:rPr>
              <a:t>Find the missing addend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FAA8FDA-C3C0-4D41-AF42-759128E6A96C}"/>
              </a:ext>
            </a:extLst>
          </p:cNvPr>
          <p:cNvSpPr txBox="1"/>
          <p:nvPr/>
        </p:nvSpPr>
        <p:spPr>
          <a:xfrm>
            <a:off x="4268940" y="3534014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a.  3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4ED18D10-4F52-4631-A4E4-20D3741CB89C}"/>
              </a:ext>
            </a:extLst>
          </p:cNvPr>
          <p:cNvSpPr txBox="1"/>
          <p:nvPr/>
        </p:nvSpPr>
        <p:spPr>
          <a:xfrm>
            <a:off x="4323149" y="4373809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b.  2</a:t>
            </a:r>
          </a:p>
        </p:txBody>
      </p:sp>
      <p:sp>
        <p:nvSpPr>
          <p:cNvPr id="9" name="TextBox 8">
            <a:hlinkClick r:id="rId4" action="ppaction://hlinksldjump"/>
            <a:extLst>
              <a:ext uri="{FF2B5EF4-FFF2-40B4-BE49-F238E27FC236}">
                <a16:creationId xmlns:a16="http://schemas.microsoft.com/office/drawing/2014/main" id="{A65BF045-6824-4766-AB0F-C1C068459F11}"/>
              </a:ext>
            </a:extLst>
          </p:cNvPr>
          <p:cNvSpPr txBox="1"/>
          <p:nvPr/>
        </p:nvSpPr>
        <p:spPr>
          <a:xfrm>
            <a:off x="4296046" y="51513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c.  1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CDA242D-996F-45C9-AA1D-9A3E88D047C0}"/>
              </a:ext>
            </a:extLst>
          </p:cNvPr>
          <p:cNvSpPr/>
          <p:nvPr/>
        </p:nvSpPr>
        <p:spPr>
          <a:xfrm>
            <a:off x="3469494" y="2902997"/>
            <a:ext cx="726295" cy="668819"/>
          </a:xfrm>
          <a:prstGeom prst="rect">
            <a:avLst/>
          </a:prstGeom>
          <a:noFill/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09147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5B979A-1496-45D4-9451-040920BAF319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0BA60A-B794-4E5A-862F-12FE1633B729}"/>
              </a:ext>
            </a:extLst>
          </p:cNvPr>
          <p:cNvSpPr txBox="1"/>
          <p:nvPr/>
        </p:nvSpPr>
        <p:spPr>
          <a:xfrm>
            <a:off x="2528970" y="2619072"/>
            <a:ext cx="53871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11654E8F-F26E-4CFA-8992-2794BB454293}"/>
              </a:ext>
            </a:extLst>
          </p:cNvPr>
          <p:cNvSpPr txBox="1"/>
          <p:nvPr/>
        </p:nvSpPr>
        <p:spPr>
          <a:xfrm>
            <a:off x="2688337" y="4347371"/>
            <a:ext cx="43812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2142134999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2802966" y="2077160"/>
            <a:ext cx="41077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Bravo!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151530" y="4524310"/>
            <a:ext cx="423134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Click here to go back to the beginning</a:t>
            </a:r>
          </a:p>
        </p:txBody>
      </p:sp>
    </p:spTree>
    <p:extLst>
      <p:ext uri="{BB962C8B-B14F-4D97-AF65-F5344CB8AC3E}">
        <p14:creationId xmlns:p14="http://schemas.microsoft.com/office/powerpoint/2010/main" val="251040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5B979A-1496-45D4-9451-040920BAF319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0BA60A-B794-4E5A-862F-12FE1633B729}"/>
              </a:ext>
            </a:extLst>
          </p:cNvPr>
          <p:cNvSpPr txBox="1"/>
          <p:nvPr/>
        </p:nvSpPr>
        <p:spPr>
          <a:xfrm>
            <a:off x="2528970" y="2619072"/>
            <a:ext cx="53871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11654E8F-F26E-4CFA-8992-2794BB454293}"/>
              </a:ext>
            </a:extLst>
          </p:cNvPr>
          <p:cNvSpPr txBox="1"/>
          <p:nvPr/>
        </p:nvSpPr>
        <p:spPr>
          <a:xfrm>
            <a:off x="2688337" y="4347371"/>
            <a:ext cx="43812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6699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2847444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</TotalTime>
  <Words>1572</Words>
  <Application>Microsoft Office PowerPoint</Application>
  <PresentationFormat>Custom</PresentationFormat>
  <Paragraphs>330</Paragraphs>
  <Slides>82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82</vt:i4>
      </vt:variant>
    </vt:vector>
  </HeadingPairs>
  <TitlesOfParts>
    <vt:vector size="88" baseType="lpstr">
      <vt:lpstr>Arial</vt:lpstr>
      <vt:lpstr>Calibri</vt:lpstr>
      <vt:lpstr>Calibri Light</vt:lpstr>
      <vt:lpstr>KG Behind These Hazel Eyes</vt:lpstr>
      <vt:lpstr>KG I And Love And You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14</cp:revision>
  <dcterms:created xsi:type="dcterms:W3CDTF">2017-12-13T21:17:01Z</dcterms:created>
  <dcterms:modified xsi:type="dcterms:W3CDTF">2017-12-20T16:35:17Z</dcterms:modified>
</cp:coreProperties>
</file>