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828" y="36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EB6FF-2EC9-499B-AB2E-07A7A13616E6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6C02F-9AA7-4EB0-B7E6-5D4F0507E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828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EB6FF-2EC9-499B-AB2E-07A7A13616E6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6C02F-9AA7-4EB0-B7E6-5D4F0507E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706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EB6FF-2EC9-499B-AB2E-07A7A13616E6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6C02F-9AA7-4EB0-B7E6-5D4F0507E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04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EB6FF-2EC9-499B-AB2E-07A7A13616E6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6C02F-9AA7-4EB0-B7E6-5D4F0507E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429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EB6FF-2EC9-499B-AB2E-07A7A13616E6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6C02F-9AA7-4EB0-B7E6-5D4F0507E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493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EB6FF-2EC9-499B-AB2E-07A7A13616E6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6C02F-9AA7-4EB0-B7E6-5D4F0507E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524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EB6FF-2EC9-499B-AB2E-07A7A13616E6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6C02F-9AA7-4EB0-B7E6-5D4F0507E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07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EB6FF-2EC9-499B-AB2E-07A7A13616E6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6C02F-9AA7-4EB0-B7E6-5D4F0507E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994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EB6FF-2EC9-499B-AB2E-07A7A13616E6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6C02F-9AA7-4EB0-B7E6-5D4F0507E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168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EB6FF-2EC9-499B-AB2E-07A7A13616E6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6C02F-9AA7-4EB0-B7E6-5D4F0507E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147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EB6FF-2EC9-499B-AB2E-07A7A13616E6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6C02F-9AA7-4EB0-B7E6-5D4F0507E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12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EB6FF-2EC9-499B-AB2E-07A7A13616E6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6C02F-9AA7-4EB0-B7E6-5D4F0507E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065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08D7FC7-3E53-45D5-A7DD-E2766919C5FE}"/>
              </a:ext>
            </a:extLst>
          </p:cNvPr>
          <p:cNvSpPr txBox="1"/>
          <p:nvPr/>
        </p:nvSpPr>
        <p:spPr>
          <a:xfrm>
            <a:off x="575533" y="2783541"/>
            <a:ext cx="8912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Type here: Use words and numbers to show your thinking and solve the problem. </a:t>
            </a:r>
          </a:p>
        </p:txBody>
      </p:sp>
    </p:spTree>
    <p:extLst>
      <p:ext uri="{BB962C8B-B14F-4D97-AF65-F5344CB8AC3E}">
        <p14:creationId xmlns:p14="http://schemas.microsoft.com/office/powerpoint/2010/main" val="31420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CA21C3-07C4-4360-91BC-030C664C6814}"/>
              </a:ext>
            </a:extLst>
          </p:cNvPr>
          <p:cNvSpPr txBox="1"/>
          <p:nvPr/>
        </p:nvSpPr>
        <p:spPr>
          <a:xfrm>
            <a:off x="572844" y="2600661"/>
            <a:ext cx="8912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Type here: Use words and numbers to show your thinking and solve the problem. </a:t>
            </a:r>
          </a:p>
        </p:txBody>
      </p:sp>
    </p:spTree>
    <p:extLst>
      <p:ext uri="{BB962C8B-B14F-4D97-AF65-F5344CB8AC3E}">
        <p14:creationId xmlns:p14="http://schemas.microsoft.com/office/powerpoint/2010/main" val="985308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FD58825-0ACC-4D59-9516-E71BA1A2991D}"/>
              </a:ext>
            </a:extLst>
          </p:cNvPr>
          <p:cNvSpPr txBox="1"/>
          <p:nvPr/>
        </p:nvSpPr>
        <p:spPr>
          <a:xfrm>
            <a:off x="575533" y="2783541"/>
            <a:ext cx="8912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Type here: Use words and numbers to show your thinking and solve the problem. </a:t>
            </a:r>
          </a:p>
        </p:txBody>
      </p:sp>
    </p:spTree>
    <p:extLst>
      <p:ext uri="{BB962C8B-B14F-4D97-AF65-F5344CB8AC3E}">
        <p14:creationId xmlns:p14="http://schemas.microsoft.com/office/powerpoint/2010/main" val="2255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ED9082C-F32E-4064-8DE7-E933A4590CAE}"/>
              </a:ext>
            </a:extLst>
          </p:cNvPr>
          <p:cNvSpPr txBox="1"/>
          <p:nvPr/>
        </p:nvSpPr>
        <p:spPr>
          <a:xfrm>
            <a:off x="572844" y="3127786"/>
            <a:ext cx="8912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Type here: Use words and numbers to show your thinking and solve the problem. </a:t>
            </a:r>
          </a:p>
        </p:txBody>
      </p:sp>
    </p:spTree>
    <p:extLst>
      <p:ext uri="{BB962C8B-B14F-4D97-AF65-F5344CB8AC3E}">
        <p14:creationId xmlns:p14="http://schemas.microsoft.com/office/powerpoint/2010/main" val="4160833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A46528-FFAB-42F9-B665-110ABA67E24E}"/>
              </a:ext>
            </a:extLst>
          </p:cNvPr>
          <p:cNvSpPr txBox="1"/>
          <p:nvPr/>
        </p:nvSpPr>
        <p:spPr>
          <a:xfrm>
            <a:off x="572844" y="3516868"/>
            <a:ext cx="8912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Type here: Use words and numbers to show your thinking and solve the problem. </a:t>
            </a:r>
          </a:p>
        </p:txBody>
      </p:sp>
    </p:spTree>
    <p:extLst>
      <p:ext uri="{BB962C8B-B14F-4D97-AF65-F5344CB8AC3E}">
        <p14:creationId xmlns:p14="http://schemas.microsoft.com/office/powerpoint/2010/main" val="2147376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80</Words>
  <Application>Microsoft Office PowerPoint</Application>
  <PresentationFormat>Custom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3</cp:revision>
  <dcterms:created xsi:type="dcterms:W3CDTF">2020-05-31T23:57:35Z</dcterms:created>
  <dcterms:modified xsi:type="dcterms:W3CDTF">2020-06-01T00:49:59Z</dcterms:modified>
</cp:coreProperties>
</file>