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604" y="-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5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9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6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8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6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9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8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7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8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9BFF4-373C-405A-B654-E1C6DFD0FD48}" type="datetimeFigureOut">
              <a:rPr lang="en-US" smtClean="0"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912D-011B-437B-B364-D15CDF4529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4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685800"/>
            <a:ext cx="6172200" cy="8686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9525000"/>
            <a:ext cx="2288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www.thecurriculumcorner.com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914400"/>
            <a:ext cx="5257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Jill McEldowney</cp:lastModifiedBy>
  <cp:revision>31</cp:revision>
  <dcterms:created xsi:type="dcterms:W3CDTF">2015-03-24T18:31:29Z</dcterms:created>
  <dcterms:modified xsi:type="dcterms:W3CDTF">2015-07-27T03:52:41Z</dcterms:modified>
</cp:coreProperties>
</file>