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5F551-D2C9-4BD2-9963-03765896AC04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F5D2B-E54E-4011-A28C-BEB76B191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3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F5D2B-E54E-4011-A28C-BEB76B1913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7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5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6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3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1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0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5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0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0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0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34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3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C297E-5419-4DB8-85C7-D6FB3BAEAB30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E579C-29EA-48BA-8D08-AB8EBABCA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5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Geometry Vocabulary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838200"/>
            <a:ext cx="7162800" cy="5059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800" b="1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2-dimensional (2D)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shape that has no thickness; a flat shape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3-dimensional (3D)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an object that has thickness (height, width and depth) 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a</a:t>
            </a:r>
            <a:r>
              <a:rPr lang="en-US" sz="1800" b="1" dirty="0" smtClean="0">
                <a:latin typeface="Berlin Sans FB" panose="020E0602020502020306" pitchFamily="34" charset="0"/>
              </a:rPr>
              <a:t>ngle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measurement of the space between two lines that meet at a point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a</a:t>
            </a:r>
            <a:r>
              <a:rPr lang="en-US" sz="1800" b="1" dirty="0" smtClean="0">
                <a:latin typeface="Berlin Sans FB" panose="020E0602020502020306" pitchFamily="34" charset="0"/>
              </a:rPr>
              <a:t>ttribute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some specific characteristic of an object such as shape, size or color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c</a:t>
            </a:r>
            <a:r>
              <a:rPr lang="en-US" sz="1800" b="1" dirty="0" smtClean="0">
                <a:latin typeface="Berlin Sans FB" panose="020E0602020502020306" pitchFamily="34" charset="0"/>
              </a:rPr>
              <a:t>ircle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rounded 2-dimensional shape with no corners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c</a:t>
            </a:r>
            <a:r>
              <a:rPr lang="en-US" sz="1800" b="1" dirty="0" smtClean="0">
                <a:latin typeface="Berlin Sans FB" panose="020E0602020502020306" pitchFamily="34" charset="0"/>
              </a:rPr>
              <a:t>one</a:t>
            </a:r>
            <a:r>
              <a:rPr lang="en-US" sz="1800" dirty="0" smtClean="0">
                <a:latin typeface="Berlin Sans FB" panose="020E0602020502020306" pitchFamily="34" charset="0"/>
              </a:rPr>
              <a:t> -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3-dimensional figure that has a circle base and one vertex joined by a curved surface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c</a:t>
            </a:r>
            <a:r>
              <a:rPr lang="en-US" sz="1800" b="1" dirty="0" smtClean="0">
                <a:latin typeface="Berlin Sans FB" panose="020E0602020502020306" pitchFamily="34" charset="0"/>
              </a:rPr>
              <a:t>ongruent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shapes that are identical in shape and size</a:t>
            </a: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c</a:t>
            </a:r>
            <a:r>
              <a:rPr lang="en-US" sz="1800" b="1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orner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- the point where two sides of a shape meet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c</a:t>
            </a:r>
            <a:r>
              <a:rPr lang="en-US" sz="1800" b="1" dirty="0" smtClean="0">
                <a:latin typeface="Berlin Sans FB" panose="020E0602020502020306" pitchFamily="34" charset="0"/>
              </a:rPr>
              <a:t>ube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3-dimensional shape that has 6 square sides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c</a:t>
            </a:r>
            <a:r>
              <a:rPr lang="en-US" sz="1800" b="1" dirty="0" smtClean="0">
                <a:latin typeface="Berlin Sans FB" panose="020E0602020502020306" pitchFamily="34" charset="0"/>
              </a:rPr>
              <a:t>ylinder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3-dimensional figure with a top and bottom circle base, joined by a curved surface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d</a:t>
            </a:r>
            <a:r>
              <a:rPr lang="en-US" sz="1800" b="1" dirty="0" smtClean="0">
                <a:latin typeface="Berlin Sans FB" panose="020E0602020502020306" pitchFamily="34" charset="0"/>
              </a:rPr>
              <a:t>ecagon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2-dimensional shape with ten straight sides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2258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Geometry Vocabulary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066801"/>
            <a:ext cx="71628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diagonal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line or line segment that is slanted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face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any of the flat surfaces of a 3-dimensional shape</a:t>
            </a: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fourths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200" dirty="0" smtClean="0">
                <a:latin typeface="Berlin Sans FB" panose="020E0602020502020306" pitchFamily="34" charset="0"/>
              </a:rPr>
              <a:t>or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800" b="1" dirty="0" smtClean="0">
                <a:latin typeface="Berlin Sans FB" panose="020E0602020502020306" pitchFamily="34" charset="0"/>
              </a:rPr>
              <a:t>quarters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any one of four equal parts of a whole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g</a:t>
            </a:r>
            <a:r>
              <a:rPr lang="en-US" sz="1800" b="1" dirty="0" smtClean="0">
                <a:latin typeface="Berlin Sans FB" panose="020E0602020502020306" pitchFamily="34" charset="0"/>
              </a:rPr>
              <a:t>eometry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the area of math that deals with points, lines, shapes and space</a:t>
            </a: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half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200" dirty="0" smtClean="0">
                <a:latin typeface="Berlin Sans FB" panose="020E0602020502020306" pitchFamily="34" charset="0"/>
              </a:rPr>
              <a:t>or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800" b="1" dirty="0" smtClean="0">
                <a:latin typeface="Berlin Sans FB" panose="020E0602020502020306" pitchFamily="34" charset="0"/>
              </a:rPr>
              <a:t>halves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one of two equal parts of a whole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half-circle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half of a circle; also called a semi-circle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heptagon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2-dimensional shape with seven straight sides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hexagon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2-dimensional shape with six straight sides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horizontal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going from side to side…like the horizon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l</a:t>
            </a:r>
            <a:r>
              <a:rPr lang="en-US" sz="1800" b="1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ine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- a thin straight mark that goes out in both directions without ever ending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l</a:t>
            </a:r>
            <a:r>
              <a:rPr lang="en-US" sz="1800" b="1" dirty="0" smtClean="0">
                <a:latin typeface="Berlin Sans FB" panose="020E0602020502020306" pitchFamily="34" charset="0"/>
              </a:rPr>
              <a:t>ine of symmetry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an imaginary line that divides a shape into two halves that are mirror images of each other</a:t>
            </a:r>
          </a:p>
          <a:p>
            <a:pPr marL="0" indent="0">
              <a:buNone/>
            </a:pPr>
            <a:endParaRPr lang="en-US" sz="19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3533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Geometry Vocabulary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219200"/>
            <a:ext cx="7239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line segment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thin straight mark that stops at a point on both ends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nonagon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2-dimensional shape with nine straight sides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octagon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2-dimensional shape with eight straight sides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oval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2-dimensional curved shape that looks like a stretched out circle</a:t>
            </a: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pentagon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2-dimensional shape with five straight sides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point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an exact spot or location that has a position, but no size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polygon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any 2-dimensional shape with straight lines</a:t>
            </a: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pyramid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3-dimensional shape with a base that has 3 or more sides and triangular faces that meet at the top</a:t>
            </a: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quadrilateral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any 2-dimensional shape that has four straight sides</a:t>
            </a: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quarter circle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one-fourth of a circle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rectangle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2-dimensional shape with four straight sides where opposite sides are the same length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60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Geometry Vocabulary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899318"/>
            <a:ext cx="7162800" cy="50593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rhombus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2-dimensional four-sided shape with straight sides that all have equal lengths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right rectangular prism </a:t>
            </a:r>
            <a:r>
              <a:rPr lang="en-US" sz="1800" dirty="0" smtClean="0">
                <a:latin typeface="Berlin Sans FB" panose="020E0602020502020306" pitchFamily="34" charset="0"/>
              </a:rPr>
              <a:t>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3-dimensional shape that has six rectangular faces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shape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the form or outline of an area or object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sphere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3-dimensional shape where every outside point is the same distance from the center 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square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2-dimensional shape with four straight sides all the same length; a special kind of rectangle</a:t>
            </a:r>
            <a:endParaRPr lang="en-US" sz="1800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symmetry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200" dirty="0" smtClean="0">
                <a:latin typeface="Berlin Sans FB" panose="020E0602020502020306" pitchFamily="34" charset="0"/>
              </a:rPr>
              <a:t>or</a:t>
            </a:r>
            <a:r>
              <a:rPr lang="en-US" sz="1800" dirty="0" smtClean="0">
                <a:latin typeface="Berlin Sans FB" panose="020E0602020502020306" pitchFamily="34" charset="0"/>
              </a:rPr>
              <a:t> </a:t>
            </a:r>
            <a:r>
              <a:rPr lang="en-US" sz="1800" b="1" dirty="0" smtClean="0">
                <a:latin typeface="Berlin Sans FB" panose="020E0602020502020306" pitchFamily="34" charset="0"/>
              </a:rPr>
              <a:t>symmetrical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when one shape </a:t>
            </a:r>
            <a:r>
              <a:rPr lang="en-US" sz="1800" dirty="0" smtClean="0">
                <a:latin typeface="Berlin Sans FB" panose="020E0602020502020306" pitchFamily="34" charset="0"/>
              </a:rPr>
              <a:t>becomes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exactly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like </a:t>
            </a:r>
            <a:r>
              <a:rPr lang="en-US" sz="1800" smtClean="0">
                <a:solidFill>
                  <a:schemeClr val="tx1"/>
                </a:solidFill>
                <a:latin typeface="Berlin Sans FB" panose="020E0602020502020306" pitchFamily="34" charset="0"/>
              </a:rPr>
              <a:t>another </a:t>
            </a:r>
            <a:r>
              <a:rPr lang="en-US" sz="1800" smtClean="0">
                <a:solidFill>
                  <a:schemeClr val="tx1"/>
                </a:solidFill>
                <a:latin typeface="Berlin Sans FB" panose="020E0602020502020306" pitchFamily="34" charset="0"/>
              </a:rPr>
              <a:t>if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you slide, flip or turn it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t</a:t>
            </a:r>
            <a:r>
              <a:rPr lang="en-US" sz="1800" b="1" dirty="0" smtClean="0">
                <a:latin typeface="Berlin Sans FB" panose="020E0602020502020306" pitchFamily="34" charset="0"/>
              </a:rPr>
              <a:t>hirds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any one of three equal parts of a whole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trapezoid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2-dimensional shape that has one pair of opposite sides that are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parallel</a:t>
            </a: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triangle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2-dimensional three-sided shape</a:t>
            </a:r>
          </a:p>
          <a:p>
            <a:pPr marL="0" indent="0">
              <a:buNone/>
            </a:pPr>
            <a:r>
              <a:rPr lang="en-US" sz="1800" b="1" dirty="0">
                <a:latin typeface="Berlin Sans FB" panose="020E0602020502020306" pitchFamily="34" charset="0"/>
              </a:rPr>
              <a:t>v</a:t>
            </a:r>
            <a:r>
              <a:rPr lang="en-US" sz="1800" b="1" dirty="0" smtClean="0">
                <a:latin typeface="Berlin Sans FB" panose="020E0602020502020306" pitchFamily="34" charset="0"/>
              </a:rPr>
              <a:t>ertex/vertices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 point where two or more straight lines meet; a corner</a:t>
            </a:r>
          </a:p>
          <a:p>
            <a:pPr marL="0" indent="0">
              <a:buNone/>
            </a:pPr>
            <a:r>
              <a:rPr lang="en-US" sz="1800" b="1" dirty="0" smtClean="0">
                <a:latin typeface="Berlin Sans FB" panose="020E0602020502020306" pitchFamily="34" charset="0"/>
              </a:rPr>
              <a:t>vertical</a:t>
            </a:r>
            <a:r>
              <a:rPr lang="en-US" sz="1800" dirty="0" smtClean="0">
                <a:latin typeface="Berlin Sans FB" panose="020E0602020502020306" pitchFamily="34" charset="0"/>
              </a:rPr>
              <a:t> - </a:t>
            </a:r>
            <a:r>
              <a:rPr lang="en-US" sz="1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in an up and down position…like a flagpole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00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98</TotalTime>
  <Words>572</Words>
  <Application>Microsoft Office PowerPoint</Application>
  <PresentationFormat>On-screen Show (4:3)</PresentationFormat>
  <Paragraphs>59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Geometry Vocabulary</vt:lpstr>
      <vt:lpstr>Geometry Vocabulary</vt:lpstr>
      <vt:lpstr>Geometry Vocabulary</vt:lpstr>
      <vt:lpstr>Geometry Vocabulary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Jill McEldowney</dc:creator>
  <cp:lastModifiedBy>Jill McEldowney</cp:lastModifiedBy>
  <cp:revision>7</cp:revision>
  <dcterms:created xsi:type="dcterms:W3CDTF">2015-07-26T18:02:49Z</dcterms:created>
  <dcterms:modified xsi:type="dcterms:W3CDTF">2015-07-26T19:51:30Z</dcterms:modified>
</cp:coreProperties>
</file>