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5F551-D2C9-4BD2-9963-03765896AC04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F5D2B-E54E-4011-A28C-BEB76B191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3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F5D2B-E54E-4011-A28C-BEB76B1913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5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0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0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0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3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5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Autofit/>
          </a:bodyPr>
          <a:lstStyle/>
          <a:p>
            <a:r>
              <a:rPr lang="en-US" sz="3100" dirty="0" smtClean="0">
                <a:latin typeface="Berlin Sans FB" panose="020E0602020502020306" pitchFamily="34" charset="0"/>
              </a:rPr>
              <a:t>Number &amp; Operations </a:t>
            </a:r>
            <a:r>
              <a:rPr lang="en-US" sz="3100" dirty="0" smtClean="0">
                <a:latin typeface="Berlin Sans FB" panose="020E0602020502020306" pitchFamily="34" charset="0"/>
              </a:rPr>
              <a:t>- Fractions</a:t>
            </a:r>
            <a:r>
              <a:rPr lang="en-US" sz="3100" dirty="0" smtClean="0">
                <a:latin typeface="Berlin Sans FB" panose="020E0602020502020306" pitchFamily="34" charset="0"/>
              </a:rPr>
              <a:t> </a:t>
            </a:r>
            <a:r>
              <a:rPr lang="en-US" sz="3100" dirty="0" smtClean="0">
                <a:latin typeface="Berlin Sans FB" panose="020E0602020502020306" pitchFamily="34" charset="0"/>
              </a:rPr>
              <a:t>Vocabulary</a:t>
            </a:r>
            <a:endParaRPr lang="en-US" sz="3100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295400"/>
            <a:ext cx="71628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d</a:t>
            </a:r>
            <a:r>
              <a:rPr lang="en-US" sz="1800" b="1" dirty="0" smtClean="0">
                <a:latin typeface="Berlin Sans FB" panose="020E0602020502020306" pitchFamily="34" charset="0"/>
              </a:rPr>
              <a:t>enominator</a:t>
            </a:r>
            <a:r>
              <a:rPr lang="en-US" sz="1800" dirty="0" smtClean="0">
                <a:latin typeface="Berlin Sans FB" panose="020E0602020502020306" pitchFamily="34" charset="0"/>
              </a:rPr>
              <a:t> - the </a:t>
            </a:r>
            <a:r>
              <a:rPr lang="en-US" sz="1800" dirty="0">
                <a:latin typeface="Berlin Sans FB" panose="020E0602020502020306" pitchFamily="34" charset="0"/>
              </a:rPr>
              <a:t>part a fraction that is written below (or to the right) of the line and stands for the total number </a:t>
            </a:r>
            <a:r>
              <a:rPr lang="en-US" sz="1800" dirty="0" smtClean="0">
                <a:latin typeface="Berlin Sans FB" panose="020E0602020502020306" pitchFamily="34" charset="0"/>
              </a:rPr>
              <a:t>of parts </a:t>
            </a:r>
            <a:r>
              <a:rPr lang="en-US" sz="1800" dirty="0">
                <a:latin typeface="Berlin Sans FB" panose="020E0602020502020306" pitchFamily="34" charset="0"/>
              </a:rPr>
              <a:t>in the whole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equal parts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parts that have the same portion, piece or segment of a </a:t>
            </a:r>
            <a:r>
              <a:rPr lang="en-US" sz="1800" dirty="0" smtClean="0">
                <a:latin typeface="Berlin Sans FB" panose="020E0602020502020306" pitchFamily="34" charset="0"/>
              </a:rPr>
              <a:t>whole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e</a:t>
            </a:r>
            <a:r>
              <a:rPr lang="en-US" sz="1800" b="1" dirty="0" smtClean="0">
                <a:latin typeface="Berlin Sans FB" panose="020E0602020502020306" pitchFamily="34" charset="0"/>
              </a:rPr>
              <a:t>quivalent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things having the same </a:t>
            </a:r>
            <a:r>
              <a:rPr lang="en-US" sz="1800" dirty="0" smtClean="0">
                <a:latin typeface="Berlin Sans FB" panose="020E0602020502020306" pitchFamily="34" charset="0"/>
              </a:rPr>
              <a:t>value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e</a:t>
            </a:r>
            <a:r>
              <a:rPr lang="en-US" sz="1800" b="1" dirty="0" smtClean="0">
                <a:latin typeface="Berlin Sans FB" panose="020E0602020502020306" pitchFamily="34" charset="0"/>
              </a:rPr>
              <a:t>quivalent fractions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fractions that have the same value even </a:t>
            </a:r>
            <a:r>
              <a:rPr lang="en-US" sz="1800" dirty="0" smtClean="0">
                <a:latin typeface="Berlin Sans FB" panose="020E0602020502020306" pitchFamily="34" charset="0"/>
              </a:rPr>
              <a:t>though they </a:t>
            </a:r>
            <a:r>
              <a:rPr lang="en-US" sz="1800" dirty="0">
                <a:latin typeface="Berlin Sans FB" panose="020E0602020502020306" pitchFamily="34" charset="0"/>
              </a:rPr>
              <a:t>make look </a:t>
            </a:r>
            <a:r>
              <a:rPr lang="en-US" sz="1800" dirty="0" smtClean="0">
                <a:latin typeface="Berlin Sans FB" panose="020E0602020502020306" pitchFamily="34" charset="0"/>
              </a:rPr>
              <a:t>different  (Ex: 1/3 = 3/9) 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fraction</a:t>
            </a:r>
            <a:r>
              <a:rPr lang="en-US" sz="1800" b="1" dirty="0" smtClean="0">
                <a:latin typeface="Berlin Sans FB" panose="020E0602020502020306" pitchFamily="34" charset="0"/>
              </a:rPr>
              <a:t> </a:t>
            </a:r>
            <a:r>
              <a:rPr lang="en-US" sz="1800" dirty="0" smtClean="0">
                <a:latin typeface="Berlin Sans FB" panose="020E0602020502020306" pitchFamily="34" charset="0"/>
              </a:rPr>
              <a:t>– part of a whole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n</a:t>
            </a:r>
            <a:r>
              <a:rPr lang="en-US" sz="1800" b="1" dirty="0" smtClean="0">
                <a:latin typeface="Berlin Sans FB" panose="020E0602020502020306" pitchFamily="34" charset="0"/>
              </a:rPr>
              <a:t>umerator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the part of a fraction that is written above (or to the left) of the line and stands for a part of the </a:t>
            </a:r>
            <a:r>
              <a:rPr lang="en-US" sz="1800" dirty="0" smtClean="0">
                <a:latin typeface="Berlin Sans FB" panose="020E0602020502020306" pitchFamily="34" charset="0"/>
              </a:rPr>
              <a:t>whole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p</a:t>
            </a:r>
            <a:r>
              <a:rPr lang="en-US" sz="1800" b="1" dirty="0" smtClean="0">
                <a:latin typeface="Berlin Sans FB" panose="020E0602020502020306" pitchFamily="34" charset="0"/>
              </a:rPr>
              <a:t>art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a piece or only some of </a:t>
            </a:r>
            <a:r>
              <a:rPr lang="en-US" sz="1800" dirty="0" smtClean="0">
                <a:latin typeface="Berlin Sans FB" panose="020E0602020502020306" pitchFamily="34" charset="0"/>
              </a:rPr>
              <a:t>something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quantity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the amount or number of </a:t>
            </a:r>
            <a:r>
              <a:rPr lang="en-US" sz="1800" dirty="0" smtClean="0">
                <a:latin typeface="Berlin Sans FB" panose="020E0602020502020306" pitchFamily="34" charset="0"/>
              </a:rPr>
              <a:t>something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w</a:t>
            </a:r>
            <a:r>
              <a:rPr lang="en-US" sz="1800" b="1" dirty="0" smtClean="0">
                <a:latin typeface="Berlin Sans FB" panose="020E0602020502020306" pitchFamily="34" charset="0"/>
              </a:rPr>
              <a:t>hole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all of something; </a:t>
            </a:r>
            <a:r>
              <a:rPr lang="en-US" sz="1800" dirty="0" smtClean="0">
                <a:latin typeface="Berlin Sans FB" panose="020E0602020502020306" pitchFamily="34" charset="0"/>
              </a:rPr>
              <a:t>complete</a:t>
            </a: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25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207</TotalTime>
  <Words>140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Number &amp; Operations - Fractions Vocabulary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Jill McEldowney</dc:creator>
  <cp:lastModifiedBy>Jill McEldowney</cp:lastModifiedBy>
  <cp:revision>20</cp:revision>
  <dcterms:created xsi:type="dcterms:W3CDTF">2015-07-26T18:02:49Z</dcterms:created>
  <dcterms:modified xsi:type="dcterms:W3CDTF">2015-07-27T02:11:15Z</dcterms:modified>
</cp:coreProperties>
</file>