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2520" y="-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1BE-6A0E-4A0B-87FE-5A85CA0FB03D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5409-58A7-48A4-9E37-6CC5C4896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4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1BE-6A0E-4A0B-87FE-5A85CA0FB03D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5409-58A7-48A4-9E37-6CC5C4896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7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1BE-6A0E-4A0B-87FE-5A85CA0FB03D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5409-58A7-48A4-9E37-6CC5C4896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6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1BE-6A0E-4A0B-87FE-5A85CA0FB03D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5409-58A7-48A4-9E37-6CC5C4896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9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1BE-6A0E-4A0B-87FE-5A85CA0FB03D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5409-58A7-48A4-9E37-6CC5C4896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6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1BE-6A0E-4A0B-87FE-5A85CA0FB03D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5409-58A7-48A4-9E37-6CC5C4896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1BE-6A0E-4A0B-87FE-5A85CA0FB03D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5409-58A7-48A4-9E37-6CC5C4896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2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1BE-6A0E-4A0B-87FE-5A85CA0FB03D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5409-58A7-48A4-9E37-6CC5C4896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4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1BE-6A0E-4A0B-87FE-5A85CA0FB03D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5409-58A7-48A4-9E37-6CC5C4896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0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1BE-6A0E-4A0B-87FE-5A85CA0FB03D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5409-58A7-48A4-9E37-6CC5C4896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E1BE-6A0E-4A0B-87FE-5A85CA0FB03D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5409-58A7-48A4-9E37-6CC5C4896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6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AE1BE-6A0E-4A0B-87FE-5A85CA0FB03D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5409-58A7-48A4-9E37-6CC5C4896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8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glitterchalkboardframes\CA202FancyChalk2\Fram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4988"/>
            <a:ext cx="2870200" cy="18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Users\Cathy.DESKTOP-HHOG9KH\Dropbox\Clip Art\Tags, banner, frames\glitterchalkboardframes\CA202FancyChalk2\Fram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4988"/>
            <a:ext cx="2870200" cy="18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:\Users\Cathy.DESKTOP-HHOG9KH\Dropbox\Clip Art\Tags, banner, frames\glitterchalkboardframes\CA202FancyChalk2\Fram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2870200" cy="18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:\Users\Cathy.DESKTOP-HHOG9KH\Dropbox\Clip Art\Tags, banner, frames\glitterchalkboardframes\CA202FancyChalk2\Fram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2870200" cy="18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:\Users\Cathy.DESKTOP-HHOG9KH\Dropbox\Clip Art\Tags, banner, frames\glitterchalkboardframes\CA202FancyChalk2\Fram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66212"/>
            <a:ext cx="2870200" cy="18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:\Users\Cathy.DESKTOP-HHOG9KH\Dropbox\Clip Art\Tags, banner, frames\glitterchalkboardframes\CA202FancyChalk2\Fram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66212"/>
            <a:ext cx="2870200" cy="18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:\Users\Cathy.DESKTOP-HHOG9KH\Dropbox\Clip Art\Tags, banner, frames\glitterchalkboardframes\CA202FancyChalk2\Fram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36824"/>
            <a:ext cx="2870200" cy="18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Users\Cathy.DESKTOP-HHOG9KH\Dropbox\Clip Art\Tags, banner, frames\glitterchalkboardframes\CA202FancyChalk2\Fram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36824"/>
            <a:ext cx="2870200" cy="18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349182" y="9372600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©www.thecurriculumcorner.com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glitterchalkboardframes\CA202FancyChalk2\Fram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7" y="609600"/>
            <a:ext cx="6019800" cy="385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09800" y="9372600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©www.thecurriculumcorner.com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2" descr="E:\Users\Cathy.DESKTOP-HHOG9KH\Dropbox\Clip Art\Tags, banner, frames\glitterchalkboardframes\CA202FancyChalk2\Fram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7" y="5595532"/>
            <a:ext cx="6019800" cy="385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2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209800" y="9372600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©www.thecurriculumcorner.com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9832" y="1474405"/>
            <a:ext cx="43518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FFFF"/>
                </a:solidFill>
                <a:latin typeface="Janda Happy Day" panose="02000505000000020003" pitchFamily="2" charset="0"/>
              </a:rPr>
              <a:t>writing</a:t>
            </a:r>
          </a:p>
          <a:p>
            <a:pPr algn="ctr"/>
            <a:r>
              <a:rPr lang="en-US" sz="6600" dirty="0" smtClean="0">
                <a:solidFill>
                  <a:srgbClr val="00FFFF"/>
                </a:solidFill>
                <a:latin typeface="Janda Happy Day" panose="02000505000000020003" pitchFamily="2" charset="0"/>
              </a:rPr>
              <a:t>supplies</a:t>
            </a:r>
            <a:endParaRPr lang="en-US" sz="6600" dirty="0">
              <a:solidFill>
                <a:srgbClr val="00FFFF"/>
              </a:solidFill>
              <a:latin typeface="Janda Happy Day" panose="02000505000000020003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9833" y="6460337"/>
            <a:ext cx="43518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FFFF"/>
                </a:solidFill>
                <a:latin typeface="Janda Happy Day" panose="02000505000000020003" pitchFamily="2" charset="0"/>
              </a:rPr>
              <a:t>math</a:t>
            </a:r>
          </a:p>
          <a:p>
            <a:pPr algn="ctr"/>
            <a:r>
              <a:rPr lang="en-US" sz="6600" dirty="0" smtClean="0">
                <a:solidFill>
                  <a:srgbClr val="00FFFF"/>
                </a:solidFill>
                <a:latin typeface="Janda Happy Day" panose="02000505000000020003" pitchFamily="2" charset="0"/>
              </a:rPr>
              <a:t>supplies</a:t>
            </a:r>
          </a:p>
        </p:txBody>
      </p:sp>
    </p:spTree>
    <p:extLst>
      <p:ext uri="{BB962C8B-B14F-4D97-AF65-F5344CB8AC3E}">
        <p14:creationId xmlns:p14="http://schemas.microsoft.com/office/powerpoint/2010/main" val="33017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" y="0"/>
            <a:ext cx="7770761" cy="1005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933" y="1120428"/>
            <a:ext cx="2501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FFFF"/>
                </a:solidFill>
                <a:latin typeface="Janda Happy Day" panose="02000505000000020003" pitchFamily="2" charset="0"/>
              </a:rPr>
              <a:t>markers</a:t>
            </a:r>
            <a:endParaRPr lang="en-US" sz="3800" dirty="0">
              <a:solidFill>
                <a:srgbClr val="00FFFF"/>
              </a:solidFill>
              <a:latin typeface="Janda Happy Day" panose="0200050500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100" y="1128911"/>
            <a:ext cx="2501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FFFF"/>
                </a:solidFill>
                <a:latin typeface="Janda Happy Day" panose="02000505000000020003" pitchFamily="2" charset="0"/>
              </a:rPr>
              <a:t>scissors</a:t>
            </a:r>
            <a:endParaRPr lang="en-US" sz="3800" dirty="0">
              <a:solidFill>
                <a:srgbClr val="00FFFF"/>
              </a:solidFill>
              <a:latin typeface="Janda Happy Day" panose="0200050500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475652"/>
            <a:ext cx="2501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FFFF"/>
                </a:solidFill>
                <a:latin typeface="Janda Happy Day" panose="02000505000000020003" pitchFamily="2" charset="0"/>
              </a:rPr>
              <a:t>rulers</a:t>
            </a:r>
            <a:endParaRPr lang="en-US" sz="3800" dirty="0">
              <a:solidFill>
                <a:srgbClr val="00FFFF"/>
              </a:solidFill>
              <a:latin typeface="Janda Happy Day" panose="0200050500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3475652"/>
            <a:ext cx="2501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FFFF"/>
                </a:solidFill>
                <a:latin typeface="Janda Happy Day" panose="02000505000000020003" pitchFamily="2" charset="0"/>
              </a:rPr>
              <a:t>pencils</a:t>
            </a:r>
            <a:endParaRPr lang="en-US" sz="3800" dirty="0">
              <a:solidFill>
                <a:srgbClr val="00FFFF"/>
              </a:solidFill>
              <a:latin typeface="Janda Happy Day" panose="02000505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846264"/>
            <a:ext cx="2501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FFFF"/>
                </a:solidFill>
                <a:latin typeface="Janda Happy Day" panose="02000505000000020003" pitchFamily="2" charset="0"/>
              </a:rPr>
              <a:t>paper</a:t>
            </a:r>
            <a:endParaRPr lang="en-US" sz="3800" dirty="0">
              <a:solidFill>
                <a:srgbClr val="00FFFF"/>
              </a:solidFill>
              <a:latin typeface="Janda Happy Day" panose="020005050000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7100" y="5846264"/>
            <a:ext cx="2501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FFFF"/>
                </a:solidFill>
                <a:latin typeface="Janda Happy Day" panose="02000505000000020003" pitchFamily="2" charset="0"/>
              </a:rPr>
              <a:t>crayons</a:t>
            </a:r>
            <a:endParaRPr lang="en-US" sz="3800" dirty="0">
              <a:solidFill>
                <a:srgbClr val="00FFFF"/>
              </a:solidFill>
              <a:latin typeface="Janda Happy Day" panose="02000505000000020003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9650" y="8216876"/>
            <a:ext cx="2501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FFFF"/>
                </a:solidFill>
                <a:latin typeface="Janda Happy Day" panose="02000505000000020003" pitchFamily="2" charset="0"/>
              </a:rPr>
              <a:t>erasers</a:t>
            </a:r>
            <a:endParaRPr lang="en-US" sz="3800" dirty="0">
              <a:solidFill>
                <a:srgbClr val="00FFFF"/>
              </a:solidFill>
              <a:latin typeface="Janda Happy Day" panose="02000505000000020003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0900" y="8001000"/>
            <a:ext cx="2501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00FFFF"/>
                </a:solidFill>
                <a:latin typeface="Janda Happy Day" panose="02000505000000020003" pitchFamily="2" charset="0"/>
              </a:rPr>
              <a:t>colored</a:t>
            </a:r>
          </a:p>
          <a:p>
            <a:pPr algn="ctr"/>
            <a:r>
              <a:rPr lang="en-US" sz="3800" dirty="0" smtClean="0">
                <a:solidFill>
                  <a:srgbClr val="00FFFF"/>
                </a:solidFill>
                <a:latin typeface="Janda Happy Day" panose="02000505000000020003" pitchFamily="2" charset="0"/>
              </a:rPr>
              <a:t>pencils</a:t>
            </a:r>
            <a:endParaRPr lang="en-US" sz="3800" dirty="0">
              <a:solidFill>
                <a:srgbClr val="00FFFF"/>
              </a:solidFill>
              <a:latin typeface="Janda Happy Day" panose="02000505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19</Words>
  <Application>Microsoft Office PowerPoint</Application>
  <PresentationFormat>Custom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dcterms:created xsi:type="dcterms:W3CDTF">2017-07-13T23:34:12Z</dcterms:created>
  <dcterms:modified xsi:type="dcterms:W3CDTF">2017-07-14T01:40:35Z</dcterms:modified>
</cp:coreProperties>
</file>