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49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9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4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8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54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088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033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329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1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078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E8B31-4E47-449D-82A5-1A2D3E03148B}" type="datetimeFigureOut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FF19F0-28EA-4976-9D72-A0AE12D140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33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0AE6C9-2464-4132-A90E-F1C56002417E}"/>
              </a:ext>
            </a:extLst>
          </p:cNvPr>
          <p:cNvSpPr txBox="1"/>
          <p:nvPr/>
        </p:nvSpPr>
        <p:spPr>
          <a:xfrm>
            <a:off x="890588" y="20145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0143CF-E265-4B13-8D37-0E9A27EE3CDA}"/>
              </a:ext>
            </a:extLst>
          </p:cNvPr>
          <p:cNvSpPr txBox="1"/>
          <p:nvPr/>
        </p:nvSpPr>
        <p:spPr>
          <a:xfrm>
            <a:off x="3576638" y="2433638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57DE48-AC3E-42C1-BAFE-A207DF442953}"/>
              </a:ext>
            </a:extLst>
          </p:cNvPr>
          <p:cNvSpPr txBox="1"/>
          <p:nvPr/>
        </p:nvSpPr>
        <p:spPr>
          <a:xfrm>
            <a:off x="6410279" y="2064306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DF9830-536C-494A-9124-27F9D15DDDAB}"/>
              </a:ext>
            </a:extLst>
          </p:cNvPr>
          <p:cNvSpPr txBox="1"/>
          <p:nvPr/>
        </p:nvSpPr>
        <p:spPr>
          <a:xfrm>
            <a:off x="1119095" y="4523899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3730A7-5420-438B-B8AD-E0D8F159CF63}"/>
              </a:ext>
            </a:extLst>
          </p:cNvPr>
          <p:cNvSpPr txBox="1"/>
          <p:nvPr/>
        </p:nvSpPr>
        <p:spPr>
          <a:xfrm>
            <a:off x="4152761" y="4849892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3924863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5685B97-490C-4A16-A338-052E1A8CD426}"/>
              </a:ext>
            </a:extLst>
          </p:cNvPr>
          <p:cNvSpPr txBox="1"/>
          <p:nvPr/>
        </p:nvSpPr>
        <p:spPr>
          <a:xfrm>
            <a:off x="5753079" y="48208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8EACCF-1841-4FAA-87F5-BD12782A476B}"/>
              </a:ext>
            </a:extLst>
          </p:cNvPr>
          <p:cNvSpPr txBox="1"/>
          <p:nvPr/>
        </p:nvSpPr>
        <p:spPr>
          <a:xfrm>
            <a:off x="4405291" y="3010973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9A3862-7BAD-4A97-9741-9DF7116BF9A0}"/>
              </a:ext>
            </a:extLst>
          </p:cNvPr>
          <p:cNvSpPr txBox="1"/>
          <p:nvPr/>
        </p:nvSpPr>
        <p:spPr>
          <a:xfrm>
            <a:off x="5476853" y="531602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1111407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0A28B3F-0E5F-4F88-B14B-B51BDCCBD646}"/>
              </a:ext>
            </a:extLst>
          </p:cNvPr>
          <p:cNvSpPr txBox="1"/>
          <p:nvPr/>
        </p:nvSpPr>
        <p:spPr>
          <a:xfrm>
            <a:off x="5534003" y="82022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E496D1-1BC3-4A03-B084-8A0151F225DF}"/>
              </a:ext>
            </a:extLst>
          </p:cNvPr>
          <p:cNvSpPr txBox="1"/>
          <p:nvPr/>
        </p:nvSpPr>
        <p:spPr>
          <a:xfrm>
            <a:off x="4362418" y="307026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C755EF-FBEC-4A92-B135-5DC954D62594}"/>
              </a:ext>
            </a:extLst>
          </p:cNvPr>
          <p:cNvSpPr txBox="1"/>
          <p:nvPr/>
        </p:nvSpPr>
        <p:spPr>
          <a:xfrm>
            <a:off x="5534003" y="5480686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311150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4A98A-26A6-48D7-B717-4923FE2A8455}"/>
              </a:ext>
            </a:extLst>
          </p:cNvPr>
          <p:cNvSpPr txBox="1"/>
          <p:nvPr/>
        </p:nvSpPr>
        <p:spPr>
          <a:xfrm>
            <a:off x="5719742" y="59638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4C304D-0459-4034-BB75-70224B066324}"/>
              </a:ext>
            </a:extLst>
          </p:cNvPr>
          <p:cNvSpPr txBox="1"/>
          <p:nvPr/>
        </p:nvSpPr>
        <p:spPr>
          <a:xfrm>
            <a:off x="4343378" y="266807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3B39CD-A447-43AC-97D4-3631B738C940}"/>
              </a:ext>
            </a:extLst>
          </p:cNvPr>
          <p:cNvSpPr txBox="1"/>
          <p:nvPr/>
        </p:nvSpPr>
        <p:spPr>
          <a:xfrm>
            <a:off x="5481615" y="492549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1311643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1727EF-554E-48F2-B012-64706217D446}"/>
              </a:ext>
            </a:extLst>
          </p:cNvPr>
          <p:cNvSpPr txBox="1"/>
          <p:nvPr/>
        </p:nvSpPr>
        <p:spPr>
          <a:xfrm>
            <a:off x="5524479" y="80117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D7002-262D-4ECC-AAEC-424898F57D9B}"/>
              </a:ext>
            </a:extLst>
          </p:cNvPr>
          <p:cNvSpPr txBox="1"/>
          <p:nvPr/>
        </p:nvSpPr>
        <p:spPr>
          <a:xfrm>
            <a:off x="4348141" y="291572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308462-3193-4218-B569-783CBDFA721F}"/>
              </a:ext>
            </a:extLst>
          </p:cNvPr>
          <p:cNvSpPr txBox="1"/>
          <p:nvPr/>
        </p:nvSpPr>
        <p:spPr>
          <a:xfrm>
            <a:off x="5524479" y="498264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3761399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EF8675-8389-49F5-A5A0-DE2A98FE6AFC}"/>
              </a:ext>
            </a:extLst>
          </p:cNvPr>
          <p:cNvSpPr txBox="1"/>
          <p:nvPr/>
        </p:nvSpPr>
        <p:spPr>
          <a:xfrm>
            <a:off x="5776902" y="548760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8C67CC-412D-42FC-9EDE-22B912ED5563}"/>
              </a:ext>
            </a:extLst>
          </p:cNvPr>
          <p:cNvSpPr txBox="1"/>
          <p:nvPr/>
        </p:nvSpPr>
        <p:spPr>
          <a:xfrm>
            <a:off x="4214791" y="275379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24F83-092B-4B96-BC12-4B5CCD765AEF}"/>
              </a:ext>
            </a:extLst>
          </p:cNvPr>
          <p:cNvSpPr txBox="1"/>
          <p:nvPr/>
        </p:nvSpPr>
        <p:spPr>
          <a:xfrm>
            <a:off x="5534003" y="495883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287079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725D49-E05E-4C02-97EE-0AB8551EA66D}"/>
              </a:ext>
            </a:extLst>
          </p:cNvPr>
          <p:cNvSpPr txBox="1"/>
          <p:nvPr/>
        </p:nvSpPr>
        <p:spPr>
          <a:xfrm>
            <a:off x="6062652" y="523875"/>
            <a:ext cx="27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B587B-C053-42D6-A173-6895BE460EA2}"/>
              </a:ext>
            </a:extLst>
          </p:cNvPr>
          <p:cNvSpPr txBox="1"/>
          <p:nvPr/>
        </p:nvSpPr>
        <p:spPr>
          <a:xfrm>
            <a:off x="4210029" y="264902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371386-36A8-4F55-8DC8-65A97BA53AF6}"/>
              </a:ext>
            </a:extLst>
          </p:cNvPr>
          <p:cNvSpPr txBox="1"/>
          <p:nvPr/>
        </p:nvSpPr>
        <p:spPr>
          <a:xfrm>
            <a:off x="5534003" y="495883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597699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88851D-3CCD-493A-8B61-845507882521}"/>
              </a:ext>
            </a:extLst>
          </p:cNvPr>
          <p:cNvSpPr txBox="1"/>
          <p:nvPr/>
        </p:nvSpPr>
        <p:spPr>
          <a:xfrm>
            <a:off x="5600690" y="423863"/>
            <a:ext cx="27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EB208-627E-4A80-B6AD-BD6A7B360960}"/>
              </a:ext>
            </a:extLst>
          </p:cNvPr>
          <p:cNvSpPr txBox="1"/>
          <p:nvPr/>
        </p:nvSpPr>
        <p:spPr>
          <a:xfrm>
            <a:off x="4367192" y="2691349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E37A2-5748-4D10-8DBB-8F8D3A29CFE2}"/>
              </a:ext>
            </a:extLst>
          </p:cNvPr>
          <p:cNvSpPr txBox="1"/>
          <p:nvPr/>
        </p:nvSpPr>
        <p:spPr>
          <a:xfrm>
            <a:off x="5534003" y="495883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334049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7575292-3962-4EFD-BAE3-72BEDEC555DB}"/>
              </a:ext>
            </a:extLst>
          </p:cNvPr>
          <p:cNvSpPr txBox="1"/>
          <p:nvPr/>
        </p:nvSpPr>
        <p:spPr>
          <a:xfrm>
            <a:off x="5698315" y="452437"/>
            <a:ext cx="27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D72B45-FE12-424B-A251-8928DC0E7C99}"/>
              </a:ext>
            </a:extLst>
          </p:cNvPr>
          <p:cNvSpPr txBox="1"/>
          <p:nvPr/>
        </p:nvSpPr>
        <p:spPr>
          <a:xfrm>
            <a:off x="4400529" y="264902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8D132-536B-4F10-A6DB-8DE9D9956697}"/>
              </a:ext>
            </a:extLst>
          </p:cNvPr>
          <p:cNvSpPr txBox="1"/>
          <p:nvPr/>
        </p:nvSpPr>
        <p:spPr>
          <a:xfrm>
            <a:off x="5534003" y="495883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138648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00F3AB0-06D5-4E7F-A4DE-38C0AD6313C5}"/>
              </a:ext>
            </a:extLst>
          </p:cNvPr>
          <p:cNvSpPr txBox="1"/>
          <p:nvPr/>
        </p:nvSpPr>
        <p:spPr>
          <a:xfrm>
            <a:off x="5698315" y="452437"/>
            <a:ext cx="27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0F55E2-C296-458A-9A71-58D7E74F5DBE}"/>
              </a:ext>
            </a:extLst>
          </p:cNvPr>
          <p:cNvSpPr txBox="1"/>
          <p:nvPr/>
        </p:nvSpPr>
        <p:spPr>
          <a:xfrm>
            <a:off x="4400529" y="264902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5D1A74-9362-495E-8E4F-0FC6BA0678E3}"/>
              </a:ext>
            </a:extLst>
          </p:cNvPr>
          <p:cNvSpPr txBox="1"/>
          <p:nvPr/>
        </p:nvSpPr>
        <p:spPr>
          <a:xfrm>
            <a:off x="5534003" y="495883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2808935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A639E28-1BB4-4D29-B585-91C99A9FFB3E}"/>
              </a:ext>
            </a:extLst>
          </p:cNvPr>
          <p:cNvSpPr txBox="1"/>
          <p:nvPr/>
        </p:nvSpPr>
        <p:spPr>
          <a:xfrm>
            <a:off x="5698315" y="452437"/>
            <a:ext cx="27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33562FD-71C0-45CF-A340-4AE1BE4565B8}"/>
              </a:ext>
            </a:extLst>
          </p:cNvPr>
          <p:cNvSpPr txBox="1"/>
          <p:nvPr/>
        </p:nvSpPr>
        <p:spPr>
          <a:xfrm>
            <a:off x="4400529" y="264902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EA37B3-A27B-4643-AA35-974ACD52CA49}"/>
              </a:ext>
            </a:extLst>
          </p:cNvPr>
          <p:cNvSpPr txBox="1"/>
          <p:nvPr/>
        </p:nvSpPr>
        <p:spPr>
          <a:xfrm>
            <a:off x="5534003" y="495883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66070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3626C3-D124-47C3-93DF-4A9A722978D8}"/>
              </a:ext>
            </a:extLst>
          </p:cNvPr>
          <p:cNvSpPr txBox="1"/>
          <p:nvPr/>
        </p:nvSpPr>
        <p:spPr>
          <a:xfrm>
            <a:off x="857251" y="1452563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4E82C-E9C3-41E2-829E-E66F31EF4C0E}"/>
              </a:ext>
            </a:extLst>
          </p:cNvPr>
          <p:cNvSpPr txBox="1"/>
          <p:nvPr/>
        </p:nvSpPr>
        <p:spPr>
          <a:xfrm>
            <a:off x="3543278" y="1793320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1BEF5-85AC-458C-869D-BFA5FEA9BFD3}"/>
              </a:ext>
            </a:extLst>
          </p:cNvPr>
          <p:cNvSpPr txBox="1"/>
          <p:nvPr/>
        </p:nvSpPr>
        <p:spPr>
          <a:xfrm>
            <a:off x="6376942" y="1502331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C5F86F-6C56-4647-A7E0-1163C805A478}"/>
              </a:ext>
            </a:extLst>
          </p:cNvPr>
          <p:cNvSpPr txBox="1"/>
          <p:nvPr/>
        </p:nvSpPr>
        <p:spPr>
          <a:xfrm>
            <a:off x="1085758" y="3961924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66A572-048A-4B92-9EB8-6DAA27A250DD}"/>
              </a:ext>
            </a:extLst>
          </p:cNvPr>
          <p:cNvSpPr txBox="1"/>
          <p:nvPr/>
        </p:nvSpPr>
        <p:spPr>
          <a:xfrm>
            <a:off x="4133711" y="4902279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1398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286DD3-FFC5-4CF1-9187-99D27364C0C6}"/>
              </a:ext>
            </a:extLst>
          </p:cNvPr>
          <p:cNvSpPr txBox="1"/>
          <p:nvPr/>
        </p:nvSpPr>
        <p:spPr>
          <a:xfrm>
            <a:off x="5698315" y="452437"/>
            <a:ext cx="2795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5F50CA-08D9-46D0-B6E3-218E5815FE2C}"/>
              </a:ext>
            </a:extLst>
          </p:cNvPr>
          <p:cNvSpPr txBox="1"/>
          <p:nvPr/>
        </p:nvSpPr>
        <p:spPr>
          <a:xfrm>
            <a:off x="4400529" y="264902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3183CB-DFC1-4CA0-B654-44F7ED47EEBE}"/>
              </a:ext>
            </a:extLst>
          </p:cNvPr>
          <p:cNvSpPr txBox="1"/>
          <p:nvPr/>
        </p:nvSpPr>
        <p:spPr>
          <a:xfrm>
            <a:off x="5534003" y="495883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here</a:t>
            </a:r>
          </a:p>
        </p:txBody>
      </p:sp>
    </p:spTree>
    <p:extLst>
      <p:ext uri="{BB962C8B-B14F-4D97-AF65-F5344CB8AC3E}">
        <p14:creationId xmlns:p14="http://schemas.microsoft.com/office/powerpoint/2010/main" val="3799490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6E86FE-A935-4A66-853F-6F7F767DAE65}"/>
              </a:ext>
            </a:extLst>
          </p:cNvPr>
          <p:cNvSpPr txBox="1"/>
          <p:nvPr/>
        </p:nvSpPr>
        <p:spPr>
          <a:xfrm>
            <a:off x="890588" y="201453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3A99D6-E1FA-4326-AAD3-CDE0BD5C43C4}"/>
              </a:ext>
            </a:extLst>
          </p:cNvPr>
          <p:cNvSpPr txBox="1"/>
          <p:nvPr/>
        </p:nvSpPr>
        <p:spPr>
          <a:xfrm>
            <a:off x="3571876" y="2662238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D67854-A296-48C1-B9E0-6EA13CF21BF5}"/>
              </a:ext>
            </a:extLst>
          </p:cNvPr>
          <p:cNvSpPr txBox="1"/>
          <p:nvPr/>
        </p:nvSpPr>
        <p:spPr>
          <a:xfrm>
            <a:off x="6410279" y="2064306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BF857A-F4AC-498F-AD38-EB21C7754CB5}"/>
              </a:ext>
            </a:extLst>
          </p:cNvPr>
          <p:cNvSpPr txBox="1"/>
          <p:nvPr/>
        </p:nvSpPr>
        <p:spPr>
          <a:xfrm>
            <a:off x="1119095" y="4523899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8A7CDE-7217-463C-BC8F-5085D287EDF0}"/>
              </a:ext>
            </a:extLst>
          </p:cNvPr>
          <p:cNvSpPr txBox="1"/>
          <p:nvPr/>
        </p:nvSpPr>
        <p:spPr>
          <a:xfrm>
            <a:off x="3819386" y="5321379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26926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2DE4906-4F14-4FD1-810B-ECE460823A9A}"/>
              </a:ext>
            </a:extLst>
          </p:cNvPr>
          <p:cNvSpPr txBox="1"/>
          <p:nvPr/>
        </p:nvSpPr>
        <p:spPr>
          <a:xfrm>
            <a:off x="928687" y="1466851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43F68C7-1FB1-4AF0-857A-298AA6F3281C}"/>
              </a:ext>
            </a:extLst>
          </p:cNvPr>
          <p:cNvSpPr txBox="1"/>
          <p:nvPr/>
        </p:nvSpPr>
        <p:spPr>
          <a:xfrm>
            <a:off x="3538516" y="1772722"/>
            <a:ext cx="2509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EB6FCD-4E2F-4A80-8251-32CDC0A5487A}"/>
              </a:ext>
            </a:extLst>
          </p:cNvPr>
          <p:cNvSpPr txBox="1"/>
          <p:nvPr/>
        </p:nvSpPr>
        <p:spPr>
          <a:xfrm>
            <a:off x="6434092" y="1588056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B61EAF-8482-4632-88AC-31741FB0C5B5}"/>
              </a:ext>
            </a:extLst>
          </p:cNvPr>
          <p:cNvSpPr txBox="1"/>
          <p:nvPr/>
        </p:nvSpPr>
        <p:spPr>
          <a:xfrm>
            <a:off x="1080996" y="4047649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C0E75-36CE-422C-90A3-7AB88536E1B3}"/>
              </a:ext>
            </a:extLst>
          </p:cNvPr>
          <p:cNvSpPr txBox="1"/>
          <p:nvPr/>
        </p:nvSpPr>
        <p:spPr>
          <a:xfrm>
            <a:off x="4205220" y="4907042"/>
            <a:ext cx="1843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698768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2CE5C3-E2F3-487C-BBBD-A807119503D1}"/>
              </a:ext>
            </a:extLst>
          </p:cNvPr>
          <p:cNvSpPr txBox="1"/>
          <p:nvPr/>
        </p:nvSpPr>
        <p:spPr>
          <a:xfrm>
            <a:off x="3167042" y="2877622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AE1408-9192-44C2-8C02-C00C56A76DBF}"/>
              </a:ext>
            </a:extLst>
          </p:cNvPr>
          <p:cNvSpPr txBox="1"/>
          <p:nvPr/>
        </p:nvSpPr>
        <p:spPr>
          <a:xfrm>
            <a:off x="3167042" y="1777485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40663B-BB02-4ED3-93A7-F0938F5FF313}"/>
              </a:ext>
            </a:extLst>
          </p:cNvPr>
          <p:cNvSpPr txBox="1"/>
          <p:nvPr/>
        </p:nvSpPr>
        <p:spPr>
          <a:xfrm>
            <a:off x="3167042" y="5030272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5E3184F-A05C-4F86-83E1-3DAB51410140}"/>
              </a:ext>
            </a:extLst>
          </p:cNvPr>
          <p:cNvSpPr txBox="1"/>
          <p:nvPr/>
        </p:nvSpPr>
        <p:spPr>
          <a:xfrm>
            <a:off x="3167042" y="3930135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626303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5A44D3-7AF9-4B85-8D6E-E975EEBF8545}"/>
              </a:ext>
            </a:extLst>
          </p:cNvPr>
          <p:cNvSpPr txBox="1"/>
          <p:nvPr/>
        </p:nvSpPr>
        <p:spPr>
          <a:xfrm>
            <a:off x="3152753" y="2624555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AC0894-DD20-4100-BFA8-FD4A74064696}"/>
              </a:ext>
            </a:extLst>
          </p:cNvPr>
          <p:cNvSpPr txBox="1"/>
          <p:nvPr/>
        </p:nvSpPr>
        <p:spPr>
          <a:xfrm>
            <a:off x="3152753" y="1461850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74D0EA-EF3B-4FE9-904C-CFF3D2411109}"/>
              </a:ext>
            </a:extLst>
          </p:cNvPr>
          <p:cNvSpPr txBox="1"/>
          <p:nvPr/>
        </p:nvSpPr>
        <p:spPr>
          <a:xfrm>
            <a:off x="3152753" y="4911210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198EE2-3C90-4BF8-873D-C2D57C2B6DBA}"/>
              </a:ext>
            </a:extLst>
          </p:cNvPr>
          <p:cNvSpPr txBox="1"/>
          <p:nvPr/>
        </p:nvSpPr>
        <p:spPr>
          <a:xfrm>
            <a:off x="3152754" y="3787260"/>
            <a:ext cx="5043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78746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F28D3C-3B24-4657-A8DE-975A0A541D85}"/>
              </a:ext>
            </a:extLst>
          </p:cNvPr>
          <p:cNvSpPr txBox="1"/>
          <p:nvPr/>
        </p:nvSpPr>
        <p:spPr>
          <a:xfrm>
            <a:off x="5743554" y="63448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CBC2C6-80F2-4A7A-8E7F-52C8A95A5B7D}"/>
              </a:ext>
            </a:extLst>
          </p:cNvPr>
          <p:cNvSpPr txBox="1"/>
          <p:nvPr/>
        </p:nvSpPr>
        <p:spPr>
          <a:xfrm>
            <a:off x="4214791" y="2777610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0A66C-88D7-4C5A-A612-AA7E0A91B735}"/>
              </a:ext>
            </a:extLst>
          </p:cNvPr>
          <p:cNvSpPr txBox="1"/>
          <p:nvPr/>
        </p:nvSpPr>
        <p:spPr>
          <a:xfrm>
            <a:off x="5534003" y="495883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546886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830A0E-DAE0-46B3-BC13-E6831F966D1B}"/>
              </a:ext>
            </a:extLst>
          </p:cNvPr>
          <p:cNvSpPr txBox="1"/>
          <p:nvPr/>
        </p:nvSpPr>
        <p:spPr>
          <a:xfrm>
            <a:off x="6053117" y="839273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45BD19-F9F3-4F0C-9C14-53E3F3F4843A}"/>
              </a:ext>
            </a:extLst>
          </p:cNvPr>
          <p:cNvSpPr txBox="1"/>
          <p:nvPr/>
        </p:nvSpPr>
        <p:spPr>
          <a:xfrm>
            <a:off x="4181454" y="2839522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E7618B-E061-4EF6-9592-A0399CD19FCD}"/>
              </a:ext>
            </a:extLst>
          </p:cNvPr>
          <p:cNvSpPr txBox="1"/>
          <p:nvPr/>
        </p:nvSpPr>
        <p:spPr>
          <a:xfrm>
            <a:off x="5472091" y="5111235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3170054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2A9D80-6C6E-42F1-B8BD-709970CB94F3}"/>
              </a:ext>
            </a:extLst>
          </p:cNvPr>
          <p:cNvSpPr txBox="1"/>
          <p:nvPr/>
        </p:nvSpPr>
        <p:spPr>
          <a:xfrm>
            <a:off x="5534003" y="88689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C2A4A5-2B3A-4A79-99E0-C3A380C0FD76}"/>
              </a:ext>
            </a:extLst>
          </p:cNvPr>
          <p:cNvSpPr txBox="1"/>
          <p:nvPr/>
        </p:nvSpPr>
        <p:spPr>
          <a:xfrm>
            <a:off x="4362428" y="2868097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50EB65-9F18-4383-A100-A1C1D85DFD68}"/>
              </a:ext>
            </a:extLst>
          </p:cNvPr>
          <p:cNvSpPr txBox="1"/>
          <p:nvPr/>
        </p:nvSpPr>
        <p:spPr>
          <a:xfrm>
            <a:off x="5472091" y="5316023"/>
            <a:ext cx="3124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Type answer here</a:t>
            </a:r>
          </a:p>
        </p:txBody>
      </p:sp>
    </p:spTree>
    <p:extLst>
      <p:ext uri="{BB962C8B-B14F-4D97-AF65-F5344CB8AC3E}">
        <p14:creationId xmlns:p14="http://schemas.microsoft.com/office/powerpoint/2010/main" val="1187853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</TotalTime>
  <Words>189</Words>
  <Application>Microsoft Office PowerPoint</Application>
  <PresentationFormat>On-screen Show (4:3)</PresentationFormat>
  <Paragraphs>70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 Henry</dc:creator>
  <cp:lastModifiedBy>Cathy Henry</cp:lastModifiedBy>
  <cp:revision>4</cp:revision>
  <dcterms:created xsi:type="dcterms:W3CDTF">2020-05-20T14:17:18Z</dcterms:created>
  <dcterms:modified xsi:type="dcterms:W3CDTF">2020-05-20T17:14:41Z</dcterms:modified>
</cp:coreProperties>
</file>