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6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6595-BB4C-4143-BC69-43DCF5FFFAA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3F36-CC84-4716-B19D-AF2F75696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8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6595-BB4C-4143-BC69-43DCF5FFFAA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3F36-CC84-4716-B19D-AF2F75696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6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6595-BB4C-4143-BC69-43DCF5FFFAA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3F36-CC84-4716-B19D-AF2F75696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2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6595-BB4C-4143-BC69-43DCF5FFFAA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3F36-CC84-4716-B19D-AF2F75696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2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6595-BB4C-4143-BC69-43DCF5FFFAA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3F36-CC84-4716-B19D-AF2F75696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96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6595-BB4C-4143-BC69-43DCF5FFFAA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3F36-CC84-4716-B19D-AF2F75696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4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6595-BB4C-4143-BC69-43DCF5FFFAA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3F36-CC84-4716-B19D-AF2F75696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1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6595-BB4C-4143-BC69-43DCF5FFFAA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3F36-CC84-4716-B19D-AF2F75696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4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6595-BB4C-4143-BC69-43DCF5FFFAA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3F36-CC84-4716-B19D-AF2F75696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4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6595-BB4C-4143-BC69-43DCF5FFFAA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3F36-CC84-4716-B19D-AF2F75696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5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6595-BB4C-4143-BC69-43DCF5FFFAA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3F36-CC84-4716-B19D-AF2F75696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8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56595-BB4C-4143-BC69-43DCF5FFFAA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83F36-CC84-4716-B19D-AF2F75696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4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6C6ADA-21D4-42A5-9E5A-4D2F6808ABDD}"/>
              </a:ext>
            </a:extLst>
          </p:cNvPr>
          <p:cNvSpPr txBox="1"/>
          <p:nvPr/>
        </p:nvSpPr>
        <p:spPr>
          <a:xfrm>
            <a:off x="954088" y="223043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DD0E4-2ED5-446E-874E-81F84C9ED578}"/>
              </a:ext>
            </a:extLst>
          </p:cNvPr>
          <p:cNvSpPr txBox="1"/>
          <p:nvPr/>
        </p:nvSpPr>
        <p:spPr>
          <a:xfrm>
            <a:off x="3640138" y="2649538"/>
            <a:ext cx="250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4C5D26-DFBD-4BED-B126-7CD53BE5ED33}"/>
              </a:ext>
            </a:extLst>
          </p:cNvPr>
          <p:cNvSpPr txBox="1"/>
          <p:nvPr/>
        </p:nvSpPr>
        <p:spPr>
          <a:xfrm>
            <a:off x="6435679" y="2230438"/>
            <a:ext cx="184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E817D2-EBCA-47B5-81A5-B9FDC66186E9}"/>
              </a:ext>
            </a:extLst>
          </p:cNvPr>
          <p:cNvSpPr txBox="1"/>
          <p:nvPr/>
        </p:nvSpPr>
        <p:spPr>
          <a:xfrm>
            <a:off x="1119095" y="4523899"/>
            <a:ext cx="184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F4B444-4B5E-46E2-B2FC-EBEB29757E18}"/>
              </a:ext>
            </a:extLst>
          </p:cNvPr>
          <p:cNvSpPr txBox="1"/>
          <p:nvPr/>
        </p:nvSpPr>
        <p:spPr>
          <a:xfrm>
            <a:off x="4190861" y="4928712"/>
            <a:ext cx="184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2C156F-3A11-4014-95E1-90A570490D1C}"/>
              </a:ext>
            </a:extLst>
          </p:cNvPr>
          <p:cNvSpPr txBox="1"/>
          <p:nvPr/>
        </p:nvSpPr>
        <p:spPr>
          <a:xfrm>
            <a:off x="4895828" y="978932"/>
            <a:ext cx="250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634544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7B7210-E610-4459-A421-E08016C53DAB}"/>
              </a:ext>
            </a:extLst>
          </p:cNvPr>
          <p:cNvSpPr txBox="1"/>
          <p:nvPr/>
        </p:nvSpPr>
        <p:spPr>
          <a:xfrm>
            <a:off x="5568929" y="705924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C61A5A-181F-4AA5-A764-DB0B070C5D53}"/>
              </a:ext>
            </a:extLst>
          </p:cNvPr>
          <p:cNvSpPr txBox="1"/>
          <p:nvPr/>
        </p:nvSpPr>
        <p:spPr>
          <a:xfrm>
            <a:off x="5834041" y="2585523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A4314A-E4D8-43D7-A116-2513C79234DE}"/>
              </a:ext>
            </a:extLst>
          </p:cNvPr>
          <p:cNvSpPr txBox="1"/>
          <p:nvPr/>
        </p:nvSpPr>
        <p:spPr>
          <a:xfrm>
            <a:off x="5543519" y="5576372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</p:spTree>
    <p:extLst>
      <p:ext uri="{BB962C8B-B14F-4D97-AF65-F5344CB8AC3E}">
        <p14:creationId xmlns:p14="http://schemas.microsoft.com/office/powerpoint/2010/main" val="4213764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C8CB5D-71E3-4245-8397-08507FC76F95}"/>
              </a:ext>
            </a:extLst>
          </p:cNvPr>
          <p:cNvSpPr txBox="1"/>
          <p:nvPr/>
        </p:nvSpPr>
        <p:spPr>
          <a:xfrm>
            <a:off x="5578453" y="1163122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C8AB15-0385-4A11-8A64-891AFC92E221}"/>
              </a:ext>
            </a:extLst>
          </p:cNvPr>
          <p:cNvSpPr txBox="1"/>
          <p:nvPr/>
        </p:nvSpPr>
        <p:spPr>
          <a:xfrm>
            <a:off x="5035518" y="3308688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BE9AE7-F0C6-4E81-AB56-F0DBCD9FCCC9}"/>
              </a:ext>
            </a:extLst>
          </p:cNvPr>
          <p:cNvSpPr txBox="1"/>
          <p:nvPr/>
        </p:nvSpPr>
        <p:spPr>
          <a:xfrm>
            <a:off x="5483203" y="5510212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</p:spTree>
    <p:extLst>
      <p:ext uri="{BB962C8B-B14F-4D97-AF65-F5344CB8AC3E}">
        <p14:creationId xmlns:p14="http://schemas.microsoft.com/office/powerpoint/2010/main" val="9779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BDA0C1-EB22-4453-9661-DAFC81CB2A94}"/>
              </a:ext>
            </a:extLst>
          </p:cNvPr>
          <p:cNvSpPr txBox="1"/>
          <p:nvPr/>
        </p:nvSpPr>
        <p:spPr>
          <a:xfrm>
            <a:off x="5573692" y="1357313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399AE8-0F40-4AE4-9087-46E1C317F748}"/>
              </a:ext>
            </a:extLst>
          </p:cNvPr>
          <p:cNvSpPr txBox="1"/>
          <p:nvPr/>
        </p:nvSpPr>
        <p:spPr>
          <a:xfrm>
            <a:off x="4343378" y="2787650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43DBB7-6747-42F8-801B-C8F21085AF87}"/>
              </a:ext>
            </a:extLst>
          </p:cNvPr>
          <p:cNvSpPr txBox="1"/>
          <p:nvPr/>
        </p:nvSpPr>
        <p:spPr>
          <a:xfrm>
            <a:off x="5573692" y="5500687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</p:spTree>
    <p:extLst>
      <p:ext uri="{BB962C8B-B14F-4D97-AF65-F5344CB8AC3E}">
        <p14:creationId xmlns:p14="http://schemas.microsoft.com/office/powerpoint/2010/main" val="4093915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41DD61-EE86-4036-AF8A-CCEFFD455198}"/>
              </a:ext>
            </a:extLst>
          </p:cNvPr>
          <p:cNvSpPr txBox="1"/>
          <p:nvPr/>
        </p:nvSpPr>
        <p:spPr>
          <a:xfrm>
            <a:off x="5586392" y="410647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3C3A3-F57A-43EA-92DD-8ED9B6A19833}"/>
              </a:ext>
            </a:extLst>
          </p:cNvPr>
          <p:cNvSpPr txBox="1"/>
          <p:nvPr/>
        </p:nvSpPr>
        <p:spPr>
          <a:xfrm>
            <a:off x="4748191" y="2668072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78446-4733-49A8-B733-6F67A6743418}"/>
              </a:ext>
            </a:extLst>
          </p:cNvPr>
          <p:cNvSpPr txBox="1"/>
          <p:nvPr/>
        </p:nvSpPr>
        <p:spPr>
          <a:xfrm>
            <a:off x="5514952" y="4907519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077381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3DAB18-E82C-40BC-8E06-B9717807C68F}"/>
              </a:ext>
            </a:extLst>
          </p:cNvPr>
          <p:cNvSpPr txBox="1"/>
          <p:nvPr/>
        </p:nvSpPr>
        <p:spPr>
          <a:xfrm>
            <a:off x="4729142" y="572572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291F5F-AC5F-4DB6-91AF-602121C6E54F}"/>
              </a:ext>
            </a:extLst>
          </p:cNvPr>
          <p:cNvSpPr txBox="1"/>
          <p:nvPr/>
        </p:nvSpPr>
        <p:spPr>
          <a:xfrm>
            <a:off x="4572000" y="2758560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BD039-91FD-4D70-BB76-74CF080F44B8}"/>
              </a:ext>
            </a:extLst>
          </p:cNvPr>
          <p:cNvSpPr txBox="1"/>
          <p:nvPr/>
        </p:nvSpPr>
        <p:spPr>
          <a:xfrm>
            <a:off x="5586390" y="4944548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362016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9A1464-A8F8-4DE1-823E-105745CAA633}"/>
              </a:ext>
            </a:extLst>
          </p:cNvPr>
          <p:cNvSpPr txBox="1"/>
          <p:nvPr/>
        </p:nvSpPr>
        <p:spPr>
          <a:xfrm>
            <a:off x="5586392" y="410647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D3EE18-5D7B-444C-B610-E68618237ECE}"/>
              </a:ext>
            </a:extLst>
          </p:cNvPr>
          <p:cNvSpPr txBox="1"/>
          <p:nvPr/>
        </p:nvSpPr>
        <p:spPr>
          <a:xfrm>
            <a:off x="5438753" y="2729984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37263-7AA5-411E-89F8-6463F9120FD0}"/>
              </a:ext>
            </a:extLst>
          </p:cNvPr>
          <p:cNvSpPr txBox="1"/>
          <p:nvPr/>
        </p:nvSpPr>
        <p:spPr>
          <a:xfrm>
            <a:off x="5514952" y="4907519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017436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E96237-531D-4042-A678-A23661CBA08E}"/>
              </a:ext>
            </a:extLst>
          </p:cNvPr>
          <p:cNvSpPr txBox="1"/>
          <p:nvPr/>
        </p:nvSpPr>
        <p:spPr>
          <a:xfrm>
            <a:off x="5586392" y="410647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DFF8C7-7070-4F62-A72A-319EE84E9EBF}"/>
              </a:ext>
            </a:extLst>
          </p:cNvPr>
          <p:cNvSpPr txBox="1"/>
          <p:nvPr/>
        </p:nvSpPr>
        <p:spPr>
          <a:xfrm>
            <a:off x="4638653" y="2659083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22FAE1-DBF3-4BA8-80CD-2625CC1D2045}"/>
              </a:ext>
            </a:extLst>
          </p:cNvPr>
          <p:cNvSpPr txBox="1"/>
          <p:nvPr/>
        </p:nvSpPr>
        <p:spPr>
          <a:xfrm>
            <a:off x="5514952" y="4907519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619704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3C1872-AEA0-4C4F-AE6B-0EF0AE435725}"/>
              </a:ext>
            </a:extLst>
          </p:cNvPr>
          <p:cNvSpPr txBox="1"/>
          <p:nvPr/>
        </p:nvSpPr>
        <p:spPr>
          <a:xfrm>
            <a:off x="5586392" y="410647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6201FF-B4C1-481B-87A7-6D6B9E6C8BEB}"/>
              </a:ext>
            </a:extLst>
          </p:cNvPr>
          <p:cNvSpPr txBox="1"/>
          <p:nvPr/>
        </p:nvSpPr>
        <p:spPr>
          <a:xfrm>
            <a:off x="5129191" y="2772847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F6BBB7-59D7-4E5D-B087-0804EBF11346}"/>
              </a:ext>
            </a:extLst>
          </p:cNvPr>
          <p:cNvSpPr txBox="1"/>
          <p:nvPr/>
        </p:nvSpPr>
        <p:spPr>
          <a:xfrm>
            <a:off x="5514952" y="4907519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803321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0BD2C8-C5D1-43FB-8CB2-2D9DB9890284}"/>
              </a:ext>
            </a:extLst>
          </p:cNvPr>
          <p:cNvSpPr txBox="1"/>
          <p:nvPr/>
        </p:nvSpPr>
        <p:spPr>
          <a:xfrm>
            <a:off x="5586392" y="410647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F011B2-4C70-41F2-968F-D96F2A8DE4D5}"/>
              </a:ext>
            </a:extLst>
          </p:cNvPr>
          <p:cNvSpPr txBox="1"/>
          <p:nvPr/>
        </p:nvSpPr>
        <p:spPr>
          <a:xfrm>
            <a:off x="4362428" y="2659083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BBF931-2B87-4F42-9F7C-8B10D6BEAD94}"/>
              </a:ext>
            </a:extLst>
          </p:cNvPr>
          <p:cNvSpPr txBox="1"/>
          <p:nvPr/>
        </p:nvSpPr>
        <p:spPr>
          <a:xfrm>
            <a:off x="5514952" y="4907519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91254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CE7339-9475-4042-9A14-532B3FFCE11E}"/>
              </a:ext>
            </a:extLst>
          </p:cNvPr>
          <p:cNvSpPr txBox="1"/>
          <p:nvPr/>
        </p:nvSpPr>
        <p:spPr>
          <a:xfrm>
            <a:off x="857251" y="145256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9DBC0-8B67-448F-8018-8B31C4540F1F}"/>
              </a:ext>
            </a:extLst>
          </p:cNvPr>
          <p:cNvSpPr txBox="1"/>
          <p:nvPr/>
        </p:nvSpPr>
        <p:spPr>
          <a:xfrm>
            <a:off x="3543278" y="1793320"/>
            <a:ext cx="250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36D6C5-F9A9-4648-8328-3DE9138ACE81}"/>
              </a:ext>
            </a:extLst>
          </p:cNvPr>
          <p:cNvSpPr txBox="1"/>
          <p:nvPr/>
        </p:nvSpPr>
        <p:spPr>
          <a:xfrm>
            <a:off x="6376942" y="1502331"/>
            <a:ext cx="184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26254-4CDD-4C51-8C05-E1EA6BD70BFD}"/>
              </a:ext>
            </a:extLst>
          </p:cNvPr>
          <p:cNvSpPr txBox="1"/>
          <p:nvPr/>
        </p:nvSpPr>
        <p:spPr>
          <a:xfrm>
            <a:off x="1085758" y="3961924"/>
            <a:ext cx="184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975546-73A2-41A1-A031-AC50C9952F07}"/>
              </a:ext>
            </a:extLst>
          </p:cNvPr>
          <p:cNvSpPr txBox="1"/>
          <p:nvPr/>
        </p:nvSpPr>
        <p:spPr>
          <a:xfrm>
            <a:off x="4133711" y="4902279"/>
            <a:ext cx="184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9DF839-79E5-486C-9C13-16D1BBFF5C74}"/>
              </a:ext>
            </a:extLst>
          </p:cNvPr>
          <p:cNvSpPr txBox="1"/>
          <p:nvPr/>
        </p:nvSpPr>
        <p:spPr>
          <a:xfrm>
            <a:off x="4895828" y="978932"/>
            <a:ext cx="250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70829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EA8E42-1A61-4E1C-B88D-A7629777755A}"/>
              </a:ext>
            </a:extLst>
          </p:cNvPr>
          <p:cNvSpPr txBox="1"/>
          <p:nvPr/>
        </p:nvSpPr>
        <p:spPr>
          <a:xfrm>
            <a:off x="890588" y="201453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CF80B9-BA86-414B-8B08-1FC4C209AF00}"/>
              </a:ext>
            </a:extLst>
          </p:cNvPr>
          <p:cNvSpPr txBox="1"/>
          <p:nvPr/>
        </p:nvSpPr>
        <p:spPr>
          <a:xfrm>
            <a:off x="3571876" y="2662238"/>
            <a:ext cx="250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1D3BC6-63B4-4909-9FAB-CD39FCD3E9D9}"/>
              </a:ext>
            </a:extLst>
          </p:cNvPr>
          <p:cNvSpPr txBox="1"/>
          <p:nvPr/>
        </p:nvSpPr>
        <p:spPr>
          <a:xfrm>
            <a:off x="6410279" y="2199204"/>
            <a:ext cx="184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3C8E8-E6EF-4FF6-8747-53B363C09498}"/>
              </a:ext>
            </a:extLst>
          </p:cNvPr>
          <p:cNvSpPr txBox="1"/>
          <p:nvPr/>
        </p:nvSpPr>
        <p:spPr>
          <a:xfrm>
            <a:off x="1119095" y="4523899"/>
            <a:ext cx="184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2AE226-783A-4428-B9A4-2F47906FEFAC}"/>
              </a:ext>
            </a:extLst>
          </p:cNvPr>
          <p:cNvSpPr txBox="1"/>
          <p:nvPr/>
        </p:nvSpPr>
        <p:spPr>
          <a:xfrm>
            <a:off x="3809861" y="5421391"/>
            <a:ext cx="184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</p:spTree>
    <p:extLst>
      <p:ext uri="{BB962C8B-B14F-4D97-AF65-F5344CB8AC3E}">
        <p14:creationId xmlns:p14="http://schemas.microsoft.com/office/powerpoint/2010/main" val="291758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FD3A4C-47A3-471A-BF09-B236E2B3CEDD}"/>
              </a:ext>
            </a:extLst>
          </p:cNvPr>
          <p:cNvSpPr txBox="1"/>
          <p:nvPr/>
        </p:nvSpPr>
        <p:spPr>
          <a:xfrm>
            <a:off x="928687" y="1454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DFEBAC-AF35-4A2F-A5D5-DCBDC89C8A71}"/>
              </a:ext>
            </a:extLst>
          </p:cNvPr>
          <p:cNvSpPr txBox="1"/>
          <p:nvPr/>
        </p:nvSpPr>
        <p:spPr>
          <a:xfrm>
            <a:off x="3538516" y="1772722"/>
            <a:ext cx="250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373AE-1074-432E-8666-3430BA500C35}"/>
              </a:ext>
            </a:extLst>
          </p:cNvPr>
          <p:cNvSpPr txBox="1"/>
          <p:nvPr/>
        </p:nvSpPr>
        <p:spPr>
          <a:xfrm>
            <a:off x="6434092" y="1588056"/>
            <a:ext cx="184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D0E6E-20F5-4FB9-ACE5-5D2C9EA8CA65}"/>
              </a:ext>
            </a:extLst>
          </p:cNvPr>
          <p:cNvSpPr txBox="1"/>
          <p:nvPr/>
        </p:nvSpPr>
        <p:spPr>
          <a:xfrm>
            <a:off x="1080996" y="4034949"/>
            <a:ext cx="184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0F08F-9343-46AB-8E41-723695F294E8}"/>
              </a:ext>
            </a:extLst>
          </p:cNvPr>
          <p:cNvSpPr txBox="1"/>
          <p:nvPr/>
        </p:nvSpPr>
        <p:spPr>
          <a:xfrm>
            <a:off x="4205220" y="4894342"/>
            <a:ext cx="184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88F063-7370-4B52-AD6F-8E89A7369D45}"/>
              </a:ext>
            </a:extLst>
          </p:cNvPr>
          <p:cNvSpPr txBox="1"/>
          <p:nvPr/>
        </p:nvSpPr>
        <p:spPr>
          <a:xfrm>
            <a:off x="4895828" y="978932"/>
            <a:ext cx="250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360993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A15706-5DC0-4ABD-B144-47C6476E511D}"/>
              </a:ext>
            </a:extLst>
          </p:cNvPr>
          <p:cNvSpPr txBox="1"/>
          <p:nvPr/>
        </p:nvSpPr>
        <p:spPr>
          <a:xfrm>
            <a:off x="3167042" y="2877622"/>
            <a:ext cx="504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F961F-95D5-49F0-A557-30E145178FDD}"/>
              </a:ext>
            </a:extLst>
          </p:cNvPr>
          <p:cNvSpPr txBox="1"/>
          <p:nvPr/>
        </p:nvSpPr>
        <p:spPr>
          <a:xfrm>
            <a:off x="3167042" y="1777485"/>
            <a:ext cx="504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E45E1-81E5-4E30-86DF-A0E83CFDAC2B}"/>
              </a:ext>
            </a:extLst>
          </p:cNvPr>
          <p:cNvSpPr txBox="1"/>
          <p:nvPr/>
        </p:nvSpPr>
        <p:spPr>
          <a:xfrm>
            <a:off x="3167042" y="5030272"/>
            <a:ext cx="504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03875C-708E-48AA-9E79-D735494BDDFB}"/>
              </a:ext>
            </a:extLst>
          </p:cNvPr>
          <p:cNvSpPr txBox="1"/>
          <p:nvPr/>
        </p:nvSpPr>
        <p:spPr>
          <a:xfrm>
            <a:off x="3167042" y="3930135"/>
            <a:ext cx="504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718831-6745-4BE5-A12D-40EF3DFA3309}"/>
              </a:ext>
            </a:extLst>
          </p:cNvPr>
          <p:cNvSpPr txBox="1"/>
          <p:nvPr/>
        </p:nvSpPr>
        <p:spPr>
          <a:xfrm>
            <a:off x="3317081" y="988457"/>
            <a:ext cx="250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70804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5FBCC2-BE65-40C6-9ABB-BF4396F0144E}"/>
              </a:ext>
            </a:extLst>
          </p:cNvPr>
          <p:cNvSpPr txBox="1"/>
          <p:nvPr/>
        </p:nvSpPr>
        <p:spPr>
          <a:xfrm>
            <a:off x="3152753" y="2624555"/>
            <a:ext cx="504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F12280-7417-4CB6-9CF5-B08658527BDD}"/>
              </a:ext>
            </a:extLst>
          </p:cNvPr>
          <p:cNvSpPr txBox="1"/>
          <p:nvPr/>
        </p:nvSpPr>
        <p:spPr>
          <a:xfrm>
            <a:off x="3152753" y="1461850"/>
            <a:ext cx="504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812DF3-1273-4ABE-8D80-48977875D173}"/>
              </a:ext>
            </a:extLst>
          </p:cNvPr>
          <p:cNvSpPr txBox="1"/>
          <p:nvPr/>
        </p:nvSpPr>
        <p:spPr>
          <a:xfrm>
            <a:off x="3152753" y="4911210"/>
            <a:ext cx="504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19735B-8E0B-40E2-B8D4-1A803341F9B0}"/>
              </a:ext>
            </a:extLst>
          </p:cNvPr>
          <p:cNvSpPr txBox="1"/>
          <p:nvPr/>
        </p:nvSpPr>
        <p:spPr>
          <a:xfrm>
            <a:off x="3152754" y="3787260"/>
            <a:ext cx="504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0C5F32-DD6C-4878-9717-2307D6910673}"/>
              </a:ext>
            </a:extLst>
          </p:cNvPr>
          <p:cNvSpPr txBox="1"/>
          <p:nvPr/>
        </p:nvSpPr>
        <p:spPr>
          <a:xfrm>
            <a:off x="947737" y="2624555"/>
            <a:ext cx="2151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question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8152F-3743-4971-8425-7B0A666C05C6}"/>
              </a:ext>
            </a:extLst>
          </p:cNvPr>
          <p:cNvSpPr txBox="1"/>
          <p:nvPr/>
        </p:nvSpPr>
        <p:spPr>
          <a:xfrm>
            <a:off x="947737" y="1461850"/>
            <a:ext cx="2151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question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A8F602-EF9A-4F17-916E-416A9980753D}"/>
              </a:ext>
            </a:extLst>
          </p:cNvPr>
          <p:cNvSpPr txBox="1"/>
          <p:nvPr/>
        </p:nvSpPr>
        <p:spPr>
          <a:xfrm>
            <a:off x="947737" y="4911210"/>
            <a:ext cx="2271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question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4E20CE-240F-4FF4-9C12-67633E1D7936}"/>
              </a:ext>
            </a:extLst>
          </p:cNvPr>
          <p:cNvSpPr txBox="1"/>
          <p:nvPr/>
        </p:nvSpPr>
        <p:spPr>
          <a:xfrm>
            <a:off x="947738" y="3787260"/>
            <a:ext cx="215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question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E6C347-3E07-4413-8CD7-051B648FDEDD}"/>
              </a:ext>
            </a:extLst>
          </p:cNvPr>
          <p:cNvSpPr txBox="1"/>
          <p:nvPr/>
        </p:nvSpPr>
        <p:spPr>
          <a:xfrm>
            <a:off x="3652815" y="668477"/>
            <a:ext cx="250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2934384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45B709-A1D7-4EF5-A945-5E9E5F27ECB5}"/>
              </a:ext>
            </a:extLst>
          </p:cNvPr>
          <p:cNvSpPr txBox="1"/>
          <p:nvPr/>
        </p:nvSpPr>
        <p:spPr>
          <a:xfrm>
            <a:off x="5743554" y="634485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9E2E80-3DB4-4E60-B82B-FF37CC6C59D3}"/>
              </a:ext>
            </a:extLst>
          </p:cNvPr>
          <p:cNvSpPr txBox="1"/>
          <p:nvPr/>
        </p:nvSpPr>
        <p:spPr>
          <a:xfrm>
            <a:off x="4716441" y="3059668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36A11B-967C-4BD2-8E26-37A1328A16E5}"/>
              </a:ext>
            </a:extLst>
          </p:cNvPr>
          <p:cNvSpPr txBox="1"/>
          <p:nvPr/>
        </p:nvSpPr>
        <p:spPr>
          <a:xfrm>
            <a:off x="5534003" y="4958835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</p:spTree>
    <p:extLst>
      <p:ext uri="{BB962C8B-B14F-4D97-AF65-F5344CB8AC3E}">
        <p14:creationId xmlns:p14="http://schemas.microsoft.com/office/powerpoint/2010/main" val="3733758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2C4DF-A0E1-4B06-947E-4C8D6E5A9030}"/>
              </a:ext>
            </a:extLst>
          </p:cNvPr>
          <p:cNvSpPr txBox="1"/>
          <p:nvPr/>
        </p:nvSpPr>
        <p:spPr>
          <a:xfrm>
            <a:off x="4670404" y="965717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010C10-FE39-45BB-9CFE-074311ED75F1}"/>
              </a:ext>
            </a:extLst>
          </p:cNvPr>
          <p:cNvSpPr txBox="1"/>
          <p:nvPr/>
        </p:nvSpPr>
        <p:spPr>
          <a:xfrm>
            <a:off x="4456091" y="3244334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75D340-443C-4DD9-A47E-7C45218EA6C5}"/>
              </a:ext>
            </a:extLst>
          </p:cNvPr>
          <p:cNvSpPr txBox="1"/>
          <p:nvPr/>
        </p:nvSpPr>
        <p:spPr>
          <a:xfrm>
            <a:off x="5527653" y="5631935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</p:spTree>
    <p:extLst>
      <p:ext uri="{BB962C8B-B14F-4D97-AF65-F5344CB8AC3E}">
        <p14:creationId xmlns:p14="http://schemas.microsoft.com/office/powerpoint/2010/main" val="2821492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CF5D91-7839-443A-9BFA-D86E0F6A3EF3}"/>
              </a:ext>
            </a:extLst>
          </p:cNvPr>
          <p:cNvSpPr txBox="1"/>
          <p:nvPr/>
        </p:nvSpPr>
        <p:spPr>
          <a:xfrm>
            <a:off x="5534003" y="886897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48E947-3D86-4DBC-A61F-2CD49BC972CD}"/>
              </a:ext>
            </a:extLst>
          </p:cNvPr>
          <p:cNvSpPr txBox="1"/>
          <p:nvPr/>
        </p:nvSpPr>
        <p:spPr>
          <a:xfrm>
            <a:off x="4362428" y="2868097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2BA8B7-BEC7-4A8B-8092-D5A9DBF50C2D}"/>
              </a:ext>
            </a:extLst>
          </p:cNvPr>
          <p:cNvSpPr txBox="1"/>
          <p:nvPr/>
        </p:nvSpPr>
        <p:spPr>
          <a:xfrm>
            <a:off x="5472091" y="5316023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</p:spTree>
    <p:extLst>
      <p:ext uri="{BB962C8B-B14F-4D97-AF65-F5344CB8AC3E}">
        <p14:creationId xmlns:p14="http://schemas.microsoft.com/office/powerpoint/2010/main" val="3928137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196</Words>
  <Application>Microsoft Office PowerPoint</Application>
  <PresentationFormat>On-screen Show (4:3)</PresentationFormat>
  <Paragraphs>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4</cp:revision>
  <dcterms:created xsi:type="dcterms:W3CDTF">2020-07-15T01:43:29Z</dcterms:created>
  <dcterms:modified xsi:type="dcterms:W3CDTF">2020-07-15T12:08:18Z</dcterms:modified>
</cp:coreProperties>
</file>