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00584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31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696" y="34"/>
      </p:cViewPr>
      <p:guideLst>
        <p:guide orient="horz" pos="2448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66D2D-AD22-4300-90EC-D818E7864A34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39DED-70CB-419E-9BC4-720A34FE9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420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66D2D-AD22-4300-90EC-D818E7864A34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39DED-70CB-419E-9BC4-720A34FE9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635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66D2D-AD22-4300-90EC-D818E7864A34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39DED-70CB-419E-9BC4-720A34FE9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263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66D2D-AD22-4300-90EC-D818E7864A34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39DED-70CB-419E-9BC4-720A34FE9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885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66D2D-AD22-4300-90EC-D818E7864A34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39DED-70CB-419E-9BC4-720A34FE9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86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66D2D-AD22-4300-90EC-D818E7864A34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39DED-70CB-419E-9BC4-720A34FE9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757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66D2D-AD22-4300-90EC-D818E7864A34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39DED-70CB-419E-9BC4-720A34FE9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134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66D2D-AD22-4300-90EC-D818E7864A34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39DED-70CB-419E-9BC4-720A34FE9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596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66D2D-AD22-4300-90EC-D818E7864A34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39DED-70CB-419E-9BC4-720A34FE9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028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66D2D-AD22-4300-90EC-D818E7864A34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39DED-70CB-419E-9BC4-720A34FE9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963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66D2D-AD22-4300-90EC-D818E7864A34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39DED-70CB-419E-9BC4-720A34FE9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570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66D2D-AD22-4300-90EC-D818E7864A34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39DED-70CB-419E-9BC4-720A34FE9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818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B00F52F-A66A-4C80-9A1A-0521DECA6647}"/>
              </a:ext>
            </a:extLst>
          </p:cNvPr>
          <p:cNvSpPr/>
          <p:nvPr/>
        </p:nvSpPr>
        <p:spPr>
          <a:xfrm>
            <a:off x="957943" y="810986"/>
            <a:ext cx="8289472" cy="6150428"/>
          </a:xfrm>
          <a:prstGeom prst="roundRect">
            <a:avLst/>
          </a:prstGeom>
          <a:solidFill>
            <a:srgbClr val="CCEC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4523FD-1629-4C3F-A2AF-77F6C392AE8D}"/>
              </a:ext>
            </a:extLst>
          </p:cNvPr>
          <p:cNvSpPr txBox="1"/>
          <p:nvPr/>
        </p:nvSpPr>
        <p:spPr>
          <a:xfrm>
            <a:off x="1426028" y="1387928"/>
            <a:ext cx="7471917" cy="923330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54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Find the Sound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D45ADD-B3CA-4769-BF1B-E3E1FF4DC297}"/>
              </a:ext>
            </a:extLst>
          </p:cNvPr>
          <p:cNvSpPr txBox="1"/>
          <p:nvPr/>
        </p:nvSpPr>
        <p:spPr>
          <a:xfrm>
            <a:off x="2862943" y="2523309"/>
            <a:ext cx="50128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33CCCC"/>
                </a:solidFill>
                <a:latin typeface="KG Miss Kindergarten" panose="02000000000000000000" pitchFamily="2" charset="0"/>
              </a:rPr>
              <a:t>a phonics practice game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44D2D5-9B66-431C-8CD3-AB3AD7435D67}"/>
              </a:ext>
            </a:extLst>
          </p:cNvPr>
          <p:cNvSpPr txBox="1"/>
          <p:nvPr/>
        </p:nvSpPr>
        <p:spPr>
          <a:xfrm>
            <a:off x="1969188" y="6330044"/>
            <a:ext cx="69287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33CCCC"/>
                </a:solidFill>
                <a:latin typeface="KG Miss Kindergarten" panose="02000000000000000000" pitchFamily="2" charset="0"/>
              </a:rPr>
              <a:t>Created by The Curriculum Corner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0D379F-EC8F-4649-8DF0-EB506B416E5D}"/>
              </a:ext>
            </a:extLst>
          </p:cNvPr>
          <p:cNvSpPr txBox="1"/>
          <p:nvPr/>
        </p:nvSpPr>
        <p:spPr>
          <a:xfrm>
            <a:off x="1325880" y="3749873"/>
            <a:ext cx="800726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60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beginning </a:t>
            </a:r>
            <a:r>
              <a:rPr lang="en-US" sz="60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ch</a:t>
            </a:r>
            <a:r>
              <a:rPr lang="en-US" sz="60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60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sh</a:t>
            </a:r>
            <a:r>
              <a:rPr lang="en-US" sz="60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&amp; </a:t>
            </a:r>
            <a:r>
              <a:rPr lang="en-US" sz="60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</a:t>
            </a:r>
            <a:endParaRPr lang="en-US" sz="60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2E51CF-4B08-4AA0-BADC-F15792BF5F09}"/>
              </a:ext>
            </a:extLst>
          </p:cNvPr>
          <p:cNvSpPr txBox="1"/>
          <p:nvPr/>
        </p:nvSpPr>
        <p:spPr>
          <a:xfrm>
            <a:off x="3793107" y="5468881"/>
            <a:ext cx="2737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33CCCC"/>
                </a:solidFill>
                <a:latin typeface="KG Miss Kindergarten" panose="02000000000000000000" pitchFamily="2" charset="0"/>
              </a:rPr>
              <a:t>Click to start.</a:t>
            </a:r>
          </a:p>
        </p:txBody>
      </p:sp>
    </p:spTree>
    <p:extLst>
      <p:ext uri="{BB962C8B-B14F-4D97-AF65-F5344CB8AC3E}">
        <p14:creationId xmlns:p14="http://schemas.microsoft.com/office/powerpoint/2010/main" val="2565405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6C71BE2B-95D1-442A-972A-3A923611976D}"/>
              </a:ext>
            </a:extLst>
          </p:cNvPr>
          <p:cNvSpPr txBox="1"/>
          <p:nvPr/>
        </p:nvSpPr>
        <p:spPr>
          <a:xfrm>
            <a:off x="965200" y="5731072"/>
            <a:ext cx="230124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0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ch</a:t>
            </a:r>
            <a:endParaRPr lang="en-US" sz="60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TextBox 2">
            <a:hlinkClick r:id="" action="ppaction://hlinkshowjump?jump=nextslide">
              <a:snd r:embed="rId4" name="applause.wav"/>
            </a:hlinkClick>
            <a:extLst>
              <a:ext uri="{FF2B5EF4-FFF2-40B4-BE49-F238E27FC236}">
                <a16:creationId xmlns:a16="http://schemas.microsoft.com/office/drawing/2014/main" id="{148625A3-66C7-4343-9649-6CEA7041CBEA}"/>
              </a:ext>
            </a:extLst>
          </p:cNvPr>
          <p:cNvSpPr txBox="1"/>
          <p:nvPr/>
        </p:nvSpPr>
        <p:spPr>
          <a:xfrm>
            <a:off x="3891280" y="5776793"/>
            <a:ext cx="230124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0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sh</a:t>
            </a:r>
            <a:endParaRPr lang="en-US" sz="60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TextBox 3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35E9C803-DD4F-48A6-9EA3-C8F383048C5A}"/>
              </a:ext>
            </a:extLst>
          </p:cNvPr>
          <p:cNvSpPr txBox="1"/>
          <p:nvPr/>
        </p:nvSpPr>
        <p:spPr>
          <a:xfrm>
            <a:off x="6832600" y="5731072"/>
            <a:ext cx="230124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0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</a:t>
            </a:r>
            <a:endParaRPr lang="en-US" sz="60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37995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29CDE303-F9C3-4251-BE16-1C505607F590}"/>
              </a:ext>
            </a:extLst>
          </p:cNvPr>
          <p:cNvSpPr txBox="1"/>
          <p:nvPr/>
        </p:nvSpPr>
        <p:spPr>
          <a:xfrm>
            <a:off x="949960" y="5731073"/>
            <a:ext cx="230124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0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ch</a:t>
            </a:r>
            <a:endParaRPr lang="en-US" sz="60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TextBox 2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FD8C306F-589E-467A-B7C4-73A5EE9CB4F4}"/>
              </a:ext>
            </a:extLst>
          </p:cNvPr>
          <p:cNvSpPr txBox="1"/>
          <p:nvPr/>
        </p:nvSpPr>
        <p:spPr>
          <a:xfrm>
            <a:off x="3891280" y="5776793"/>
            <a:ext cx="230124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0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sh</a:t>
            </a:r>
            <a:endParaRPr lang="en-US" sz="60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TextBox 3">
            <a:hlinkClick r:id="" action="ppaction://hlinkshowjump?jump=nextslide">
              <a:snd r:embed="rId4" name="applause.wav"/>
            </a:hlinkClick>
            <a:extLst>
              <a:ext uri="{FF2B5EF4-FFF2-40B4-BE49-F238E27FC236}">
                <a16:creationId xmlns:a16="http://schemas.microsoft.com/office/drawing/2014/main" id="{04260585-3411-4059-B674-252B7590FE0C}"/>
              </a:ext>
            </a:extLst>
          </p:cNvPr>
          <p:cNvSpPr txBox="1"/>
          <p:nvPr/>
        </p:nvSpPr>
        <p:spPr>
          <a:xfrm>
            <a:off x="6832600" y="5731072"/>
            <a:ext cx="230124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0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</a:t>
            </a:r>
            <a:endParaRPr lang="en-US" sz="60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906232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303C7D01-3BC2-465A-ABD7-D28FA422D786}"/>
              </a:ext>
            </a:extLst>
          </p:cNvPr>
          <p:cNvSpPr txBox="1"/>
          <p:nvPr/>
        </p:nvSpPr>
        <p:spPr>
          <a:xfrm>
            <a:off x="965200" y="5731072"/>
            <a:ext cx="230124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0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ch</a:t>
            </a:r>
            <a:endParaRPr lang="en-US" sz="60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TextBox 2">
            <a:hlinkClick r:id="" action="ppaction://hlinkshowjump?jump=nextslide">
              <a:snd r:embed="rId4" name="applause.wav"/>
            </a:hlinkClick>
            <a:extLst>
              <a:ext uri="{FF2B5EF4-FFF2-40B4-BE49-F238E27FC236}">
                <a16:creationId xmlns:a16="http://schemas.microsoft.com/office/drawing/2014/main" id="{FEA1E6F8-FE04-49E2-87EB-7ACAEF26F659}"/>
              </a:ext>
            </a:extLst>
          </p:cNvPr>
          <p:cNvSpPr txBox="1"/>
          <p:nvPr/>
        </p:nvSpPr>
        <p:spPr>
          <a:xfrm>
            <a:off x="3891280" y="5776793"/>
            <a:ext cx="230124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0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sh</a:t>
            </a:r>
            <a:endParaRPr lang="en-US" sz="60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TextBox 3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B4618F35-E8E6-4B7D-BAD3-540743B92836}"/>
              </a:ext>
            </a:extLst>
          </p:cNvPr>
          <p:cNvSpPr txBox="1"/>
          <p:nvPr/>
        </p:nvSpPr>
        <p:spPr>
          <a:xfrm>
            <a:off x="6832600" y="5731072"/>
            <a:ext cx="230124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0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</a:t>
            </a:r>
            <a:endParaRPr lang="en-US" sz="60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37317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" action="ppaction://hlinkshowjump?jump=nextslide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629D4A95-B917-45C8-9118-0B9B77360F6E}"/>
              </a:ext>
            </a:extLst>
          </p:cNvPr>
          <p:cNvSpPr txBox="1"/>
          <p:nvPr/>
        </p:nvSpPr>
        <p:spPr>
          <a:xfrm>
            <a:off x="965200" y="5731072"/>
            <a:ext cx="230124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0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ch</a:t>
            </a:r>
            <a:endParaRPr lang="en-US" sz="60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TextBox 2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52B068E2-C83D-4CE7-A158-321F9F220F42}"/>
              </a:ext>
            </a:extLst>
          </p:cNvPr>
          <p:cNvSpPr txBox="1"/>
          <p:nvPr/>
        </p:nvSpPr>
        <p:spPr>
          <a:xfrm>
            <a:off x="3891280" y="5776793"/>
            <a:ext cx="230124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0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sh</a:t>
            </a:r>
            <a:endParaRPr lang="en-US" sz="60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TextBox 3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FD38170B-DCCB-4B25-BA4E-3C21563B064B}"/>
              </a:ext>
            </a:extLst>
          </p:cNvPr>
          <p:cNvSpPr txBox="1"/>
          <p:nvPr/>
        </p:nvSpPr>
        <p:spPr>
          <a:xfrm>
            <a:off x="6832600" y="5731072"/>
            <a:ext cx="230124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0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</a:t>
            </a:r>
            <a:endParaRPr lang="en-US" sz="60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823171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2B9FE604-79C9-4295-810F-A9BCBD3442F2}"/>
              </a:ext>
            </a:extLst>
          </p:cNvPr>
          <p:cNvSpPr txBox="1"/>
          <p:nvPr/>
        </p:nvSpPr>
        <p:spPr>
          <a:xfrm>
            <a:off x="965200" y="5731072"/>
            <a:ext cx="230124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0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ch</a:t>
            </a:r>
            <a:endParaRPr lang="en-US" sz="60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TextBox 2">
            <a:hlinkClick r:id="" action="ppaction://hlinkshowjump?jump=nextslide">
              <a:snd r:embed="rId4" name="applause.wav"/>
            </a:hlinkClick>
            <a:extLst>
              <a:ext uri="{FF2B5EF4-FFF2-40B4-BE49-F238E27FC236}">
                <a16:creationId xmlns:a16="http://schemas.microsoft.com/office/drawing/2014/main" id="{79952B11-9AEB-4FFF-87F7-E638D7A7E8E9}"/>
              </a:ext>
            </a:extLst>
          </p:cNvPr>
          <p:cNvSpPr txBox="1"/>
          <p:nvPr/>
        </p:nvSpPr>
        <p:spPr>
          <a:xfrm>
            <a:off x="3891280" y="5776793"/>
            <a:ext cx="230124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0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sh</a:t>
            </a:r>
            <a:endParaRPr lang="en-US" sz="60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TextBox 3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39B7EF1C-CE6A-4220-8361-96F0C1B1D3C4}"/>
              </a:ext>
            </a:extLst>
          </p:cNvPr>
          <p:cNvSpPr txBox="1"/>
          <p:nvPr/>
        </p:nvSpPr>
        <p:spPr>
          <a:xfrm>
            <a:off x="6832600" y="5731072"/>
            <a:ext cx="230124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0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</a:t>
            </a:r>
            <a:endParaRPr lang="en-US" sz="60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696370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" action="ppaction://hlinkshowjump?jump=nextslide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37308518-A719-43C3-9A6E-06A540518B8B}"/>
              </a:ext>
            </a:extLst>
          </p:cNvPr>
          <p:cNvSpPr txBox="1"/>
          <p:nvPr/>
        </p:nvSpPr>
        <p:spPr>
          <a:xfrm>
            <a:off x="965200" y="5731072"/>
            <a:ext cx="230124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0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ch</a:t>
            </a:r>
            <a:endParaRPr lang="en-US" sz="60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TextBox 2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C64CC704-DB38-4241-8B89-BBBB9D3D82BD}"/>
              </a:ext>
            </a:extLst>
          </p:cNvPr>
          <p:cNvSpPr txBox="1"/>
          <p:nvPr/>
        </p:nvSpPr>
        <p:spPr>
          <a:xfrm>
            <a:off x="3891280" y="5776793"/>
            <a:ext cx="230124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0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sh</a:t>
            </a:r>
            <a:endParaRPr lang="en-US" sz="60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TextBox 3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1C00C119-AC28-4F44-B8EA-F5C0A33AE47F}"/>
              </a:ext>
            </a:extLst>
          </p:cNvPr>
          <p:cNvSpPr txBox="1"/>
          <p:nvPr/>
        </p:nvSpPr>
        <p:spPr>
          <a:xfrm>
            <a:off x="6832600" y="5731072"/>
            <a:ext cx="230124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0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</a:t>
            </a:r>
            <a:endParaRPr lang="en-US" sz="60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30410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1BE28B87-A42E-4D68-AE13-7490E08B0F23}"/>
              </a:ext>
            </a:extLst>
          </p:cNvPr>
          <p:cNvSpPr txBox="1"/>
          <p:nvPr/>
        </p:nvSpPr>
        <p:spPr>
          <a:xfrm>
            <a:off x="949960" y="5731073"/>
            <a:ext cx="230124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0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ch</a:t>
            </a:r>
            <a:endParaRPr lang="en-US" sz="60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TextBox 2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6852E01A-1221-492E-975F-2345CD0F5224}"/>
              </a:ext>
            </a:extLst>
          </p:cNvPr>
          <p:cNvSpPr txBox="1"/>
          <p:nvPr/>
        </p:nvSpPr>
        <p:spPr>
          <a:xfrm>
            <a:off x="3891280" y="5776793"/>
            <a:ext cx="230124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0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sh</a:t>
            </a:r>
            <a:endParaRPr lang="en-US" sz="60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TextBox 3">
            <a:hlinkClick r:id="" action="ppaction://hlinkshowjump?jump=nextslide">
              <a:snd r:embed="rId4" name="applause.wav"/>
            </a:hlinkClick>
            <a:extLst>
              <a:ext uri="{FF2B5EF4-FFF2-40B4-BE49-F238E27FC236}">
                <a16:creationId xmlns:a16="http://schemas.microsoft.com/office/drawing/2014/main" id="{CA1C78A5-A16D-4E22-9B10-86DB1EDB5A11}"/>
              </a:ext>
            </a:extLst>
          </p:cNvPr>
          <p:cNvSpPr txBox="1"/>
          <p:nvPr/>
        </p:nvSpPr>
        <p:spPr>
          <a:xfrm>
            <a:off x="6832600" y="5731072"/>
            <a:ext cx="230124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0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</a:t>
            </a:r>
            <a:endParaRPr lang="en-US" sz="60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664830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E421F95D-C0FB-4782-9B1C-D213BE209F65}"/>
              </a:ext>
            </a:extLst>
          </p:cNvPr>
          <p:cNvSpPr txBox="1"/>
          <p:nvPr/>
        </p:nvSpPr>
        <p:spPr>
          <a:xfrm>
            <a:off x="965200" y="5731072"/>
            <a:ext cx="230124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0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ch</a:t>
            </a:r>
            <a:endParaRPr lang="en-US" sz="60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TextBox 2">
            <a:hlinkClick r:id="" action="ppaction://hlinkshowjump?jump=nextslide">
              <a:snd r:embed="rId4" name="applause.wav"/>
            </a:hlinkClick>
            <a:extLst>
              <a:ext uri="{FF2B5EF4-FFF2-40B4-BE49-F238E27FC236}">
                <a16:creationId xmlns:a16="http://schemas.microsoft.com/office/drawing/2014/main" id="{5E581DF5-E6D9-40A8-B912-E4876DA4F88A}"/>
              </a:ext>
            </a:extLst>
          </p:cNvPr>
          <p:cNvSpPr txBox="1"/>
          <p:nvPr/>
        </p:nvSpPr>
        <p:spPr>
          <a:xfrm>
            <a:off x="3891280" y="5776793"/>
            <a:ext cx="230124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0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sh</a:t>
            </a:r>
            <a:endParaRPr lang="en-US" sz="60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TextBox 3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43B9F2ED-F965-4C2A-B4D0-D76DBE8FC5F0}"/>
              </a:ext>
            </a:extLst>
          </p:cNvPr>
          <p:cNvSpPr txBox="1"/>
          <p:nvPr/>
        </p:nvSpPr>
        <p:spPr>
          <a:xfrm>
            <a:off x="6832600" y="5731072"/>
            <a:ext cx="230124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0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</a:t>
            </a:r>
            <a:endParaRPr lang="en-US" sz="60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654227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" action="ppaction://hlinkshowjump?jump=nextslide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0303780C-E84E-4ECA-A5D3-100F9722B286}"/>
              </a:ext>
            </a:extLst>
          </p:cNvPr>
          <p:cNvSpPr txBox="1"/>
          <p:nvPr/>
        </p:nvSpPr>
        <p:spPr>
          <a:xfrm>
            <a:off x="965200" y="5731072"/>
            <a:ext cx="230124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0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ch</a:t>
            </a:r>
            <a:endParaRPr lang="en-US" sz="60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TextBox 2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78F03346-8F77-4AD1-A0E1-7B978B9B2F20}"/>
              </a:ext>
            </a:extLst>
          </p:cNvPr>
          <p:cNvSpPr txBox="1"/>
          <p:nvPr/>
        </p:nvSpPr>
        <p:spPr>
          <a:xfrm>
            <a:off x="3891280" y="5776793"/>
            <a:ext cx="230124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0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sh</a:t>
            </a:r>
            <a:endParaRPr lang="en-US" sz="60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TextBox 3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C0D1B7FD-C045-4548-BFFA-ED0AD43F9248}"/>
              </a:ext>
            </a:extLst>
          </p:cNvPr>
          <p:cNvSpPr txBox="1"/>
          <p:nvPr/>
        </p:nvSpPr>
        <p:spPr>
          <a:xfrm>
            <a:off x="6832600" y="5731072"/>
            <a:ext cx="230124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0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</a:t>
            </a:r>
            <a:endParaRPr lang="en-US" sz="60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57339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9910088C-0C12-442C-BE80-6EB37567FFED}"/>
              </a:ext>
            </a:extLst>
          </p:cNvPr>
          <p:cNvSpPr txBox="1"/>
          <p:nvPr/>
        </p:nvSpPr>
        <p:spPr>
          <a:xfrm>
            <a:off x="965200" y="5731072"/>
            <a:ext cx="230124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0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ch</a:t>
            </a:r>
            <a:endParaRPr lang="en-US" sz="60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TextBox 2">
            <a:hlinkClick r:id="" action="ppaction://hlinkshowjump?jump=nextslide">
              <a:snd r:embed="rId4" name="applause.wav"/>
            </a:hlinkClick>
            <a:extLst>
              <a:ext uri="{FF2B5EF4-FFF2-40B4-BE49-F238E27FC236}">
                <a16:creationId xmlns:a16="http://schemas.microsoft.com/office/drawing/2014/main" id="{7F256B2A-2977-4D66-8D77-6E9D97E1473C}"/>
              </a:ext>
            </a:extLst>
          </p:cNvPr>
          <p:cNvSpPr txBox="1"/>
          <p:nvPr/>
        </p:nvSpPr>
        <p:spPr>
          <a:xfrm>
            <a:off x="3891280" y="5776793"/>
            <a:ext cx="230124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0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sh</a:t>
            </a:r>
            <a:endParaRPr lang="en-US" sz="60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TextBox 3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669EA642-D5EE-4EB1-A3B5-377E5C885D02}"/>
              </a:ext>
            </a:extLst>
          </p:cNvPr>
          <p:cNvSpPr txBox="1"/>
          <p:nvPr/>
        </p:nvSpPr>
        <p:spPr>
          <a:xfrm>
            <a:off x="6832600" y="5731072"/>
            <a:ext cx="230124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0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</a:t>
            </a:r>
            <a:endParaRPr lang="en-US" sz="60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07148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4F99C7D1-32A8-4F13-BFAE-88A497C21791}"/>
              </a:ext>
            </a:extLst>
          </p:cNvPr>
          <p:cNvSpPr txBox="1"/>
          <p:nvPr/>
        </p:nvSpPr>
        <p:spPr>
          <a:xfrm>
            <a:off x="949960" y="5731073"/>
            <a:ext cx="230124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0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ch</a:t>
            </a:r>
            <a:endParaRPr lang="en-US" sz="60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TextBox 4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BFF608FC-DD5E-488D-A9ED-74516D0E4074}"/>
              </a:ext>
            </a:extLst>
          </p:cNvPr>
          <p:cNvSpPr txBox="1"/>
          <p:nvPr/>
        </p:nvSpPr>
        <p:spPr>
          <a:xfrm>
            <a:off x="3891280" y="5776793"/>
            <a:ext cx="230124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0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sh</a:t>
            </a:r>
            <a:endParaRPr lang="en-US" sz="60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TextBox 6">
            <a:hlinkClick r:id="" action="ppaction://hlinkshowjump?jump=nextslide">
              <a:snd r:embed="rId4" name="applause.wav"/>
            </a:hlinkClick>
            <a:extLst>
              <a:ext uri="{FF2B5EF4-FFF2-40B4-BE49-F238E27FC236}">
                <a16:creationId xmlns:a16="http://schemas.microsoft.com/office/drawing/2014/main" id="{CFAE327D-CF45-42EB-A788-D35647C7C9AB}"/>
              </a:ext>
            </a:extLst>
          </p:cNvPr>
          <p:cNvSpPr txBox="1"/>
          <p:nvPr/>
        </p:nvSpPr>
        <p:spPr>
          <a:xfrm>
            <a:off x="6832600" y="5731072"/>
            <a:ext cx="230124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0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</a:t>
            </a:r>
            <a:endParaRPr lang="en-US" sz="60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86034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03999802-3BCC-4435-9FAC-0464DC06CC93}"/>
              </a:ext>
            </a:extLst>
          </p:cNvPr>
          <p:cNvSpPr txBox="1"/>
          <p:nvPr/>
        </p:nvSpPr>
        <p:spPr>
          <a:xfrm>
            <a:off x="965200" y="5731072"/>
            <a:ext cx="230124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0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ch</a:t>
            </a:r>
            <a:endParaRPr lang="en-US" sz="60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TextBox 2">
            <a:hlinkClick r:id="" action="ppaction://hlinkshowjump?jump=nextslide">
              <a:snd r:embed="rId4" name="applause.wav"/>
            </a:hlinkClick>
            <a:extLst>
              <a:ext uri="{FF2B5EF4-FFF2-40B4-BE49-F238E27FC236}">
                <a16:creationId xmlns:a16="http://schemas.microsoft.com/office/drawing/2014/main" id="{D5DBBF70-C707-46E4-87E4-5E534257EC91}"/>
              </a:ext>
            </a:extLst>
          </p:cNvPr>
          <p:cNvSpPr txBox="1"/>
          <p:nvPr/>
        </p:nvSpPr>
        <p:spPr>
          <a:xfrm>
            <a:off x="3891280" y="5776793"/>
            <a:ext cx="230124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0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sh</a:t>
            </a:r>
            <a:endParaRPr lang="en-US" sz="60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TextBox 3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7DDDA2FB-D7DD-41FA-BE57-FD86009D54F8}"/>
              </a:ext>
            </a:extLst>
          </p:cNvPr>
          <p:cNvSpPr txBox="1"/>
          <p:nvPr/>
        </p:nvSpPr>
        <p:spPr>
          <a:xfrm>
            <a:off x="6832600" y="5731072"/>
            <a:ext cx="230124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0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</a:t>
            </a:r>
            <a:endParaRPr lang="en-US" sz="60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96225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" action="ppaction://hlinkshowjump?jump=nextslide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30435497-BCF4-4D83-9C88-F070268B3DD8}"/>
              </a:ext>
            </a:extLst>
          </p:cNvPr>
          <p:cNvSpPr txBox="1"/>
          <p:nvPr/>
        </p:nvSpPr>
        <p:spPr>
          <a:xfrm>
            <a:off x="965200" y="5731072"/>
            <a:ext cx="230124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0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ch</a:t>
            </a:r>
            <a:endParaRPr lang="en-US" sz="60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TextBox 2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6856395B-A59B-413C-BA67-EE7D076F3B5B}"/>
              </a:ext>
            </a:extLst>
          </p:cNvPr>
          <p:cNvSpPr txBox="1"/>
          <p:nvPr/>
        </p:nvSpPr>
        <p:spPr>
          <a:xfrm>
            <a:off x="3891280" y="5776793"/>
            <a:ext cx="230124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0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sh</a:t>
            </a:r>
            <a:endParaRPr lang="en-US" sz="60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TextBox 3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8A58120C-72B6-49DE-8A43-0ABD1313D463}"/>
              </a:ext>
            </a:extLst>
          </p:cNvPr>
          <p:cNvSpPr txBox="1"/>
          <p:nvPr/>
        </p:nvSpPr>
        <p:spPr>
          <a:xfrm>
            <a:off x="6832600" y="5731072"/>
            <a:ext cx="230124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0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</a:t>
            </a:r>
            <a:endParaRPr lang="en-US" sz="60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525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ABA45A59-528B-4D15-AFA8-B0F36E4285F0}"/>
              </a:ext>
            </a:extLst>
          </p:cNvPr>
          <p:cNvSpPr txBox="1"/>
          <p:nvPr/>
        </p:nvSpPr>
        <p:spPr>
          <a:xfrm>
            <a:off x="949960" y="5731073"/>
            <a:ext cx="230124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0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ch</a:t>
            </a:r>
            <a:endParaRPr lang="en-US" sz="60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TextBox 2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DE61F9E3-2221-4306-AAC6-91468416E83A}"/>
              </a:ext>
            </a:extLst>
          </p:cNvPr>
          <p:cNvSpPr txBox="1"/>
          <p:nvPr/>
        </p:nvSpPr>
        <p:spPr>
          <a:xfrm>
            <a:off x="3891280" y="5776793"/>
            <a:ext cx="230124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0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sh</a:t>
            </a:r>
            <a:endParaRPr lang="en-US" sz="60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TextBox 3">
            <a:hlinkClick r:id="" action="ppaction://hlinkshowjump?jump=nextslide">
              <a:snd r:embed="rId4" name="applause.wav"/>
            </a:hlinkClick>
            <a:extLst>
              <a:ext uri="{FF2B5EF4-FFF2-40B4-BE49-F238E27FC236}">
                <a16:creationId xmlns:a16="http://schemas.microsoft.com/office/drawing/2014/main" id="{D3F930E3-2A02-499E-B9CB-F7F233E2060D}"/>
              </a:ext>
            </a:extLst>
          </p:cNvPr>
          <p:cNvSpPr txBox="1"/>
          <p:nvPr/>
        </p:nvSpPr>
        <p:spPr>
          <a:xfrm>
            <a:off x="6832600" y="5731072"/>
            <a:ext cx="230124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0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</a:t>
            </a:r>
            <a:endParaRPr lang="en-US" sz="60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887654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B00F52F-A66A-4C80-9A1A-0521DECA6647}"/>
              </a:ext>
            </a:extLst>
          </p:cNvPr>
          <p:cNvSpPr/>
          <p:nvPr/>
        </p:nvSpPr>
        <p:spPr>
          <a:xfrm>
            <a:off x="884464" y="810986"/>
            <a:ext cx="8289472" cy="6150428"/>
          </a:xfrm>
          <a:prstGeom prst="roundRect">
            <a:avLst/>
          </a:prstGeom>
          <a:solidFill>
            <a:srgbClr val="CCEC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4523FD-1629-4C3F-A2AF-77F6C392AE8D}"/>
              </a:ext>
            </a:extLst>
          </p:cNvPr>
          <p:cNvSpPr txBox="1"/>
          <p:nvPr/>
        </p:nvSpPr>
        <p:spPr>
          <a:xfrm>
            <a:off x="1366720" y="1992448"/>
            <a:ext cx="7471917" cy="923330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54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Way to Go!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44D2D5-9B66-431C-8CD3-AB3AD7435D67}"/>
              </a:ext>
            </a:extLst>
          </p:cNvPr>
          <p:cNvSpPr txBox="1"/>
          <p:nvPr/>
        </p:nvSpPr>
        <p:spPr>
          <a:xfrm>
            <a:off x="1969188" y="6330044"/>
            <a:ext cx="69287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33CCCC"/>
                </a:solidFill>
                <a:latin typeface="KG Miss Kindergarten" panose="02000000000000000000" pitchFamily="2" charset="0"/>
              </a:rPr>
              <a:t>Created by The Curriculum Corner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C22E51CF-4B08-4AA0-BADC-F15792BF5F09}"/>
              </a:ext>
            </a:extLst>
          </p:cNvPr>
          <p:cNvSpPr txBox="1"/>
          <p:nvPr/>
        </p:nvSpPr>
        <p:spPr>
          <a:xfrm>
            <a:off x="1809305" y="4275081"/>
            <a:ext cx="6586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33CCCC"/>
                </a:solidFill>
                <a:latin typeface="KG Miss Kindergarten" panose="02000000000000000000" pitchFamily="2" charset="0"/>
              </a:rPr>
              <a:t>Click here to go back to the start.</a:t>
            </a:r>
          </a:p>
        </p:txBody>
      </p:sp>
    </p:spTree>
    <p:extLst>
      <p:ext uri="{BB962C8B-B14F-4D97-AF65-F5344CB8AC3E}">
        <p14:creationId xmlns:p14="http://schemas.microsoft.com/office/powerpoint/2010/main" val="1969894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" action="ppaction://hlinkshowjump?jump=nextslide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02FA447B-72EB-45D5-BCC5-A9894EC697F4}"/>
              </a:ext>
            </a:extLst>
          </p:cNvPr>
          <p:cNvSpPr txBox="1"/>
          <p:nvPr/>
        </p:nvSpPr>
        <p:spPr>
          <a:xfrm>
            <a:off x="965200" y="5731072"/>
            <a:ext cx="230124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0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ch</a:t>
            </a:r>
            <a:endParaRPr lang="en-US" sz="60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TextBox 2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D8813912-4E5F-4CAE-92F1-1843A17C41D6}"/>
              </a:ext>
            </a:extLst>
          </p:cNvPr>
          <p:cNvSpPr txBox="1"/>
          <p:nvPr/>
        </p:nvSpPr>
        <p:spPr>
          <a:xfrm>
            <a:off x="3891280" y="5776793"/>
            <a:ext cx="230124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0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sh</a:t>
            </a:r>
            <a:endParaRPr lang="en-US" sz="60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TextBox 3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F6C7941A-BD39-43A4-A5EF-9EDC9B874A6C}"/>
              </a:ext>
            </a:extLst>
          </p:cNvPr>
          <p:cNvSpPr txBox="1"/>
          <p:nvPr/>
        </p:nvSpPr>
        <p:spPr>
          <a:xfrm>
            <a:off x="6832600" y="5731072"/>
            <a:ext cx="230124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0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</a:t>
            </a:r>
            <a:endParaRPr lang="en-US" sz="60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566037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7C463AF8-5F69-4C89-8119-1B1BF2F89204}"/>
              </a:ext>
            </a:extLst>
          </p:cNvPr>
          <p:cNvSpPr txBox="1"/>
          <p:nvPr/>
        </p:nvSpPr>
        <p:spPr>
          <a:xfrm>
            <a:off x="949960" y="5731073"/>
            <a:ext cx="230124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0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ch</a:t>
            </a:r>
            <a:endParaRPr lang="en-US" sz="60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TextBox 2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2CB3071A-23BD-4438-9964-CF7CD077E575}"/>
              </a:ext>
            </a:extLst>
          </p:cNvPr>
          <p:cNvSpPr txBox="1"/>
          <p:nvPr/>
        </p:nvSpPr>
        <p:spPr>
          <a:xfrm>
            <a:off x="3891280" y="5776793"/>
            <a:ext cx="230124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0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sh</a:t>
            </a:r>
            <a:endParaRPr lang="en-US" sz="60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TextBox 3">
            <a:hlinkClick r:id="" action="ppaction://hlinkshowjump?jump=nextslide">
              <a:snd r:embed="rId4" name="applause.wav"/>
            </a:hlinkClick>
            <a:extLst>
              <a:ext uri="{FF2B5EF4-FFF2-40B4-BE49-F238E27FC236}">
                <a16:creationId xmlns:a16="http://schemas.microsoft.com/office/drawing/2014/main" id="{D6265B64-B693-41CB-AF4C-F319423B91E9}"/>
              </a:ext>
            </a:extLst>
          </p:cNvPr>
          <p:cNvSpPr txBox="1"/>
          <p:nvPr/>
        </p:nvSpPr>
        <p:spPr>
          <a:xfrm>
            <a:off x="6832600" y="5731072"/>
            <a:ext cx="230124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0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</a:t>
            </a:r>
            <a:endParaRPr lang="en-US" sz="60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793565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91FAA184-89E8-4AD4-B32C-DEE0827A07C4}"/>
              </a:ext>
            </a:extLst>
          </p:cNvPr>
          <p:cNvSpPr txBox="1"/>
          <p:nvPr/>
        </p:nvSpPr>
        <p:spPr>
          <a:xfrm>
            <a:off x="965200" y="5731072"/>
            <a:ext cx="230124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0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ch</a:t>
            </a:r>
            <a:endParaRPr lang="en-US" sz="60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TextBox 2">
            <a:hlinkClick r:id="" action="ppaction://hlinkshowjump?jump=nextslide">
              <a:snd r:embed="rId4" name="applause.wav"/>
            </a:hlinkClick>
            <a:extLst>
              <a:ext uri="{FF2B5EF4-FFF2-40B4-BE49-F238E27FC236}">
                <a16:creationId xmlns:a16="http://schemas.microsoft.com/office/drawing/2014/main" id="{5DC17363-B0F1-47E8-9A47-95AB2E1912CB}"/>
              </a:ext>
            </a:extLst>
          </p:cNvPr>
          <p:cNvSpPr txBox="1"/>
          <p:nvPr/>
        </p:nvSpPr>
        <p:spPr>
          <a:xfrm>
            <a:off x="3891280" y="5776793"/>
            <a:ext cx="230124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0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sh</a:t>
            </a:r>
            <a:endParaRPr lang="en-US" sz="60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TextBox 3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970E5020-41AE-43A7-B341-81DE83164EB2}"/>
              </a:ext>
            </a:extLst>
          </p:cNvPr>
          <p:cNvSpPr txBox="1"/>
          <p:nvPr/>
        </p:nvSpPr>
        <p:spPr>
          <a:xfrm>
            <a:off x="6832600" y="5731072"/>
            <a:ext cx="230124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0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</a:t>
            </a:r>
            <a:endParaRPr lang="en-US" sz="60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3353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" action="ppaction://hlinkshowjump?jump=nextslide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16438280-CB15-47DB-BC6A-B4DC373E4908}"/>
              </a:ext>
            </a:extLst>
          </p:cNvPr>
          <p:cNvSpPr txBox="1"/>
          <p:nvPr/>
        </p:nvSpPr>
        <p:spPr>
          <a:xfrm>
            <a:off x="965200" y="5731072"/>
            <a:ext cx="230124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0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ch</a:t>
            </a:r>
            <a:endParaRPr lang="en-US" sz="60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TextBox 2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6534C59A-0F58-4704-B8C7-C9FA33AA008B}"/>
              </a:ext>
            </a:extLst>
          </p:cNvPr>
          <p:cNvSpPr txBox="1"/>
          <p:nvPr/>
        </p:nvSpPr>
        <p:spPr>
          <a:xfrm>
            <a:off x="3891280" y="5776793"/>
            <a:ext cx="230124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0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sh</a:t>
            </a:r>
            <a:endParaRPr lang="en-US" sz="60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TextBox 3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331B6E34-4D51-46A4-A132-A4A4CE91A2F9}"/>
              </a:ext>
            </a:extLst>
          </p:cNvPr>
          <p:cNvSpPr txBox="1"/>
          <p:nvPr/>
        </p:nvSpPr>
        <p:spPr>
          <a:xfrm>
            <a:off x="6832600" y="5731072"/>
            <a:ext cx="230124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0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</a:t>
            </a:r>
            <a:endParaRPr lang="en-US" sz="60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58746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6D92AD64-71C5-43D5-B21A-94FB7990CE79}"/>
              </a:ext>
            </a:extLst>
          </p:cNvPr>
          <p:cNvSpPr txBox="1"/>
          <p:nvPr/>
        </p:nvSpPr>
        <p:spPr>
          <a:xfrm>
            <a:off x="949960" y="5731073"/>
            <a:ext cx="230124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0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ch</a:t>
            </a:r>
            <a:endParaRPr lang="en-US" sz="60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TextBox 2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AE7FE17C-7FCF-4C96-AD10-1E2A377DB4D2}"/>
              </a:ext>
            </a:extLst>
          </p:cNvPr>
          <p:cNvSpPr txBox="1"/>
          <p:nvPr/>
        </p:nvSpPr>
        <p:spPr>
          <a:xfrm>
            <a:off x="3891280" y="5776793"/>
            <a:ext cx="230124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0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sh</a:t>
            </a:r>
            <a:endParaRPr lang="en-US" sz="60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TextBox 3">
            <a:hlinkClick r:id="" action="ppaction://hlinkshowjump?jump=nextslide">
              <a:snd r:embed="rId4" name="applause.wav"/>
            </a:hlinkClick>
            <a:extLst>
              <a:ext uri="{FF2B5EF4-FFF2-40B4-BE49-F238E27FC236}">
                <a16:creationId xmlns:a16="http://schemas.microsoft.com/office/drawing/2014/main" id="{A0191685-E554-4C53-B637-8CC83184E615}"/>
              </a:ext>
            </a:extLst>
          </p:cNvPr>
          <p:cNvSpPr txBox="1"/>
          <p:nvPr/>
        </p:nvSpPr>
        <p:spPr>
          <a:xfrm>
            <a:off x="6832600" y="5731072"/>
            <a:ext cx="230124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0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</a:t>
            </a:r>
            <a:endParaRPr lang="en-US" sz="60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78210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" action="ppaction://hlinkshowjump?jump=nextslide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2F0133C2-DB9D-4CD6-9F0E-1F420F10D4D7}"/>
              </a:ext>
            </a:extLst>
          </p:cNvPr>
          <p:cNvSpPr txBox="1"/>
          <p:nvPr/>
        </p:nvSpPr>
        <p:spPr>
          <a:xfrm>
            <a:off x="965200" y="5731072"/>
            <a:ext cx="230124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0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ch</a:t>
            </a:r>
            <a:endParaRPr lang="en-US" sz="60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TextBox 2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906AAE9B-3303-4048-B0FB-D5C96D9115F6}"/>
              </a:ext>
            </a:extLst>
          </p:cNvPr>
          <p:cNvSpPr txBox="1"/>
          <p:nvPr/>
        </p:nvSpPr>
        <p:spPr>
          <a:xfrm>
            <a:off x="3891280" y="5776793"/>
            <a:ext cx="230124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0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sh</a:t>
            </a:r>
            <a:endParaRPr lang="en-US" sz="60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TextBox 3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D50CDD28-6DA0-4E96-B648-E28E4AA534DB}"/>
              </a:ext>
            </a:extLst>
          </p:cNvPr>
          <p:cNvSpPr txBox="1"/>
          <p:nvPr/>
        </p:nvSpPr>
        <p:spPr>
          <a:xfrm>
            <a:off x="6832600" y="5731072"/>
            <a:ext cx="230124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0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</a:t>
            </a:r>
            <a:endParaRPr lang="en-US" sz="60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56357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46EE7896-3A56-4991-A68F-9661909D0CBF}"/>
              </a:ext>
            </a:extLst>
          </p:cNvPr>
          <p:cNvSpPr txBox="1"/>
          <p:nvPr/>
        </p:nvSpPr>
        <p:spPr>
          <a:xfrm>
            <a:off x="949960" y="5731073"/>
            <a:ext cx="230124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0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ch</a:t>
            </a:r>
            <a:endParaRPr lang="en-US" sz="60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TextBox 2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11AAE3DD-0BB9-4A6F-95FB-F44B33B88946}"/>
              </a:ext>
            </a:extLst>
          </p:cNvPr>
          <p:cNvSpPr txBox="1"/>
          <p:nvPr/>
        </p:nvSpPr>
        <p:spPr>
          <a:xfrm>
            <a:off x="3891280" y="5776793"/>
            <a:ext cx="230124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0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sh</a:t>
            </a:r>
            <a:endParaRPr lang="en-US" sz="60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TextBox 3">
            <a:hlinkClick r:id="" action="ppaction://hlinkshowjump?jump=nextslide">
              <a:snd r:embed="rId4" name="applause.wav"/>
            </a:hlinkClick>
            <a:extLst>
              <a:ext uri="{FF2B5EF4-FFF2-40B4-BE49-F238E27FC236}">
                <a16:creationId xmlns:a16="http://schemas.microsoft.com/office/drawing/2014/main" id="{2A3D11B4-A484-404B-A563-ED7F42519FE2}"/>
              </a:ext>
            </a:extLst>
          </p:cNvPr>
          <p:cNvSpPr txBox="1"/>
          <p:nvPr/>
        </p:nvSpPr>
        <p:spPr>
          <a:xfrm>
            <a:off x="6832600" y="5731072"/>
            <a:ext cx="230124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0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</a:t>
            </a:r>
            <a:endParaRPr lang="en-US" sz="60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38677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</TotalTime>
  <Words>103</Words>
  <Application>Microsoft Office PowerPoint</Application>
  <PresentationFormat>Custom</PresentationFormat>
  <Paragraphs>71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Aharoni</vt:lpstr>
      <vt:lpstr>Arial</vt:lpstr>
      <vt:lpstr>Calibri</vt:lpstr>
      <vt:lpstr>Calibri Light</vt:lpstr>
      <vt:lpstr>KG Miss Kindergarten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Cathy Henry</dc:creator>
  <cp:lastModifiedBy>Cathy Henry</cp:lastModifiedBy>
  <cp:revision>5</cp:revision>
  <dcterms:created xsi:type="dcterms:W3CDTF">2020-03-11T16:20:37Z</dcterms:created>
  <dcterms:modified xsi:type="dcterms:W3CDTF">2020-03-11T16:54:50Z</dcterms:modified>
</cp:coreProperties>
</file>