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8" r:id="rId23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423" y="3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AD3B-8A17-409F-ABA5-94E171B65A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221-532B-48CA-B4A7-35C1217D8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7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AD3B-8A17-409F-ABA5-94E171B65A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221-532B-48CA-B4A7-35C1217D8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6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AD3B-8A17-409F-ABA5-94E171B65A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221-532B-48CA-B4A7-35C1217D8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4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AD3B-8A17-409F-ABA5-94E171B65A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221-532B-48CA-B4A7-35C1217D8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4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AD3B-8A17-409F-ABA5-94E171B65A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221-532B-48CA-B4A7-35C1217D8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5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AD3B-8A17-409F-ABA5-94E171B65A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221-532B-48CA-B4A7-35C1217D8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AD3B-8A17-409F-ABA5-94E171B65A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221-532B-48CA-B4A7-35C1217D8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2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AD3B-8A17-409F-ABA5-94E171B65A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221-532B-48CA-B4A7-35C1217D8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6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AD3B-8A17-409F-ABA5-94E171B65A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221-532B-48CA-B4A7-35C1217D8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5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AD3B-8A17-409F-ABA5-94E171B65A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221-532B-48CA-B4A7-35C1217D8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9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AD3B-8A17-409F-ABA5-94E171B65A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221-532B-48CA-B4A7-35C1217D8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DAD3B-8A17-409F-ABA5-94E171B65A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7221-532B-48CA-B4A7-35C1217D8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00F52F-A66A-4C80-9A1A-0521DECA6647}"/>
              </a:ext>
            </a:extLst>
          </p:cNvPr>
          <p:cNvSpPr/>
          <p:nvPr/>
        </p:nvSpPr>
        <p:spPr>
          <a:xfrm>
            <a:off x="990600" y="702836"/>
            <a:ext cx="8289472" cy="6150428"/>
          </a:xfrm>
          <a:prstGeom prst="roundRect">
            <a:avLst/>
          </a:prstGeom>
          <a:solidFill>
            <a:srgbClr val="CCEC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523FD-1629-4C3F-A2AF-77F6C392AE8D}"/>
              </a:ext>
            </a:extLst>
          </p:cNvPr>
          <p:cNvSpPr txBox="1"/>
          <p:nvPr/>
        </p:nvSpPr>
        <p:spPr>
          <a:xfrm>
            <a:off x="1426028" y="1387928"/>
            <a:ext cx="7471917" cy="92333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Find the Sound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45ADD-B3CA-4769-BF1B-E3E1FF4DC297}"/>
              </a:ext>
            </a:extLst>
          </p:cNvPr>
          <p:cNvSpPr txBox="1"/>
          <p:nvPr/>
        </p:nvSpPr>
        <p:spPr>
          <a:xfrm>
            <a:off x="2862943" y="2523309"/>
            <a:ext cx="5012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CCCC"/>
                </a:solidFill>
                <a:latin typeface="KG Miss Kindergarten" panose="02000000000000000000" pitchFamily="2" charset="0"/>
              </a:rPr>
              <a:t>a phonics practice game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44D2D5-9B66-431C-8CD3-AB3AD7435D67}"/>
              </a:ext>
            </a:extLst>
          </p:cNvPr>
          <p:cNvSpPr txBox="1"/>
          <p:nvPr/>
        </p:nvSpPr>
        <p:spPr>
          <a:xfrm>
            <a:off x="1969188" y="6330044"/>
            <a:ext cx="692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CCCC"/>
                </a:solidFill>
                <a:latin typeface="KG Miss Kindergarten" panose="02000000000000000000" pitchFamily="2" charset="0"/>
              </a:rPr>
              <a:t>Created by The Curriculum Corner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0D379F-EC8F-4649-8DF0-EB506B416E5D}"/>
              </a:ext>
            </a:extLst>
          </p:cNvPr>
          <p:cNvSpPr txBox="1"/>
          <p:nvPr/>
        </p:nvSpPr>
        <p:spPr>
          <a:xfrm>
            <a:off x="1869440" y="3710209"/>
            <a:ext cx="800726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ending </a:t>
            </a:r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&amp; </a:t>
            </a:r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C22E51CF-4B08-4AA0-BADC-F15792BF5F09}"/>
              </a:ext>
            </a:extLst>
          </p:cNvPr>
          <p:cNvSpPr txBox="1"/>
          <p:nvPr/>
        </p:nvSpPr>
        <p:spPr>
          <a:xfrm>
            <a:off x="3793107" y="5468881"/>
            <a:ext cx="273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CCCC"/>
                </a:solidFill>
                <a:latin typeface="KG Miss Kindergarten" panose="02000000000000000000" pitchFamily="2" charset="0"/>
              </a:rPr>
              <a:t>Click to start.</a:t>
            </a:r>
          </a:p>
        </p:txBody>
      </p:sp>
    </p:spTree>
    <p:extLst>
      <p:ext uri="{BB962C8B-B14F-4D97-AF65-F5344CB8AC3E}">
        <p14:creationId xmlns:p14="http://schemas.microsoft.com/office/powerpoint/2010/main" val="2565405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6C8494E8-8029-4CDB-AF48-64D38204B1F0}"/>
              </a:ext>
            </a:extLst>
          </p:cNvPr>
          <p:cNvSpPr txBox="1"/>
          <p:nvPr/>
        </p:nvSpPr>
        <p:spPr>
          <a:xfrm>
            <a:off x="9652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5B0BDC20-BC34-4AB6-AAFE-C39DA869DBE1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9D44FF7F-A39F-4F26-A8F8-935B3529BFDC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995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0E97CC94-7A91-4ABF-A21A-2EB913861E3B}"/>
              </a:ext>
            </a:extLst>
          </p:cNvPr>
          <p:cNvSpPr txBox="1"/>
          <p:nvPr/>
        </p:nvSpPr>
        <p:spPr>
          <a:xfrm>
            <a:off x="949960" y="573107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634800E6-719F-4171-90C3-7FBC0D54F75B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F9E69453-9C7A-4B4A-80C3-A622342D399D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8904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3CD86A41-EDDD-44FC-B80E-A0BADB7C38D7}"/>
              </a:ext>
            </a:extLst>
          </p:cNvPr>
          <p:cNvSpPr txBox="1"/>
          <p:nvPr/>
        </p:nvSpPr>
        <p:spPr>
          <a:xfrm>
            <a:off x="9652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21F1F8BE-E0D8-4495-8C00-A2E7CB6E1606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A8A87611-9E42-4B5C-98C1-B216F8F2A6AF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931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AEED6FA-1492-4B5F-B072-5EF49D0C6573}"/>
              </a:ext>
            </a:extLst>
          </p:cNvPr>
          <p:cNvSpPr txBox="1"/>
          <p:nvPr/>
        </p:nvSpPr>
        <p:spPr>
          <a:xfrm>
            <a:off x="949960" y="573107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C9CA4C97-4625-4A3B-AEE9-F480A74E9A85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40EEE73B-6FF8-48D0-A9DD-797EB040A57B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8837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E4D7E805-C1C2-4EBE-AC1D-2FD438F9878E}"/>
              </a:ext>
            </a:extLst>
          </p:cNvPr>
          <p:cNvSpPr txBox="1"/>
          <p:nvPr/>
        </p:nvSpPr>
        <p:spPr>
          <a:xfrm>
            <a:off x="949960" y="573107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13AD1003-E300-4160-900A-22A75FB9CBE7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54B58C0E-6817-492D-A782-4B76BDCD1A84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3338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DE18F448-9BB3-4CDC-B989-03D8CBA420D2}"/>
              </a:ext>
            </a:extLst>
          </p:cNvPr>
          <p:cNvSpPr txBox="1"/>
          <p:nvPr/>
        </p:nvSpPr>
        <p:spPr>
          <a:xfrm>
            <a:off x="9652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72525D9-552A-4039-9B64-BE85CAD787B4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B04E6EC-17B6-4830-8D5C-BF496EAEFE42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964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67334EF1-250E-4A93-A9FF-761B6F6DA6D3}"/>
              </a:ext>
            </a:extLst>
          </p:cNvPr>
          <p:cNvSpPr txBox="1"/>
          <p:nvPr/>
        </p:nvSpPr>
        <p:spPr>
          <a:xfrm>
            <a:off x="949960" y="573107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A6628E34-8DFF-4A51-8370-7F4BD3B7C826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EE37A02C-17EF-433F-B8EA-2AC30E503947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7675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46F35882-1446-4CCF-9FE8-500288C49E93}"/>
              </a:ext>
            </a:extLst>
          </p:cNvPr>
          <p:cNvSpPr txBox="1"/>
          <p:nvPr/>
        </p:nvSpPr>
        <p:spPr>
          <a:xfrm>
            <a:off x="9652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2D176FF0-ECA7-4615-B760-AF8B6C91BAFB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8F7B23C-5813-4511-A38D-09F1E942F525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9534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E10B40E7-986A-43FB-8B4A-EB7BF501A327}"/>
              </a:ext>
            </a:extLst>
          </p:cNvPr>
          <p:cNvSpPr txBox="1"/>
          <p:nvPr/>
        </p:nvSpPr>
        <p:spPr>
          <a:xfrm>
            <a:off x="949960" y="573107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889C7820-8918-4D6C-BBCE-CB451D9DDED3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A12927E7-F3A5-4E58-8D89-C3BA9C8796FD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4236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18AC4B8B-6959-4D0A-8737-E063F6ACBFE3}"/>
              </a:ext>
            </a:extLst>
          </p:cNvPr>
          <p:cNvSpPr txBox="1"/>
          <p:nvPr/>
        </p:nvSpPr>
        <p:spPr>
          <a:xfrm>
            <a:off x="9652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F6A918F-ABC9-4475-851C-55205C0951BA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E3FF73FA-52E9-4A86-9FBE-9CB46AC950BF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806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CA71F000-F4A5-4999-BB96-D41C582E9447}"/>
              </a:ext>
            </a:extLst>
          </p:cNvPr>
          <p:cNvSpPr txBox="1"/>
          <p:nvPr/>
        </p:nvSpPr>
        <p:spPr>
          <a:xfrm>
            <a:off x="9652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4519EB02-A6D1-400E-85FD-FA5E7F462F6C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7A119A2D-1E3F-45D1-BD03-D5EFCBCE4D23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50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62109F06-F011-4DA3-86A5-031C64C1CCD9}"/>
              </a:ext>
            </a:extLst>
          </p:cNvPr>
          <p:cNvSpPr txBox="1"/>
          <p:nvPr/>
        </p:nvSpPr>
        <p:spPr>
          <a:xfrm>
            <a:off x="949960" y="573107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68E0D326-B842-4012-8239-109274062A40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6ED67AED-F0F0-4B3C-AD4A-BBAB1B70E7D1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132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A43C888C-3EA8-4BFE-863D-8064961FF197}"/>
              </a:ext>
            </a:extLst>
          </p:cNvPr>
          <p:cNvSpPr txBox="1"/>
          <p:nvPr/>
        </p:nvSpPr>
        <p:spPr>
          <a:xfrm>
            <a:off x="9652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E83FD5BF-7F39-400A-A538-F6D2C149D1D4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4809C68-DD6E-44C4-965A-6F4079C3426F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1386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00F52F-A66A-4C80-9A1A-0521DECA6647}"/>
              </a:ext>
            </a:extLst>
          </p:cNvPr>
          <p:cNvSpPr/>
          <p:nvPr/>
        </p:nvSpPr>
        <p:spPr>
          <a:xfrm>
            <a:off x="884464" y="810986"/>
            <a:ext cx="8289472" cy="6150428"/>
          </a:xfrm>
          <a:prstGeom prst="roundRect">
            <a:avLst/>
          </a:prstGeom>
          <a:solidFill>
            <a:srgbClr val="CCEC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523FD-1629-4C3F-A2AF-77F6C392AE8D}"/>
              </a:ext>
            </a:extLst>
          </p:cNvPr>
          <p:cNvSpPr txBox="1"/>
          <p:nvPr/>
        </p:nvSpPr>
        <p:spPr>
          <a:xfrm>
            <a:off x="1366720" y="1992448"/>
            <a:ext cx="7471917" cy="92333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Way to Go!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44D2D5-9B66-431C-8CD3-AB3AD7435D67}"/>
              </a:ext>
            </a:extLst>
          </p:cNvPr>
          <p:cNvSpPr txBox="1"/>
          <p:nvPr/>
        </p:nvSpPr>
        <p:spPr>
          <a:xfrm>
            <a:off x="1969188" y="6330044"/>
            <a:ext cx="692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CCCC"/>
                </a:solidFill>
                <a:latin typeface="KG Miss Kindergarten" panose="02000000000000000000" pitchFamily="2" charset="0"/>
              </a:rPr>
              <a:t>Created by The Curriculum Corner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C22E51CF-4B08-4AA0-BADC-F15792BF5F09}"/>
              </a:ext>
            </a:extLst>
          </p:cNvPr>
          <p:cNvSpPr txBox="1"/>
          <p:nvPr/>
        </p:nvSpPr>
        <p:spPr>
          <a:xfrm>
            <a:off x="1809305" y="4258753"/>
            <a:ext cx="658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CCCC"/>
                </a:solidFill>
                <a:latin typeface="KG Miss Kindergarten" panose="02000000000000000000" pitchFamily="2" charset="0"/>
              </a:rPr>
              <a:t>Click here to go back to the start.</a:t>
            </a:r>
          </a:p>
        </p:txBody>
      </p:sp>
    </p:spTree>
    <p:extLst>
      <p:ext uri="{BB962C8B-B14F-4D97-AF65-F5344CB8AC3E}">
        <p14:creationId xmlns:p14="http://schemas.microsoft.com/office/powerpoint/2010/main" val="196989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753967BB-7C81-4BEB-9602-E7C91C416B12}"/>
              </a:ext>
            </a:extLst>
          </p:cNvPr>
          <p:cNvSpPr txBox="1"/>
          <p:nvPr/>
        </p:nvSpPr>
        <p:spPr>
          <a:xfrm>
            <a:off x="9652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7309E9E1-A52A-4E04-8474-F7967B6C2283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9C1116A-8654-4E57-9A5E-9B322548C537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692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8B4A31C7-2D9A-431E-90BA-1B72AD395AB5}"/>
              </a:ext>
            </a:extLst>
          </p:cNvPr>
          <p:cNvSpPr txBox="1"/>
          <p:nvPr/>
        </p:nvSpPr>
        <p:spPr>
          <a:xfrm>
            <a:off x="949960" y="573107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75E10435-966B-4A37-B0D7-246B818B73FA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EDBD0558-70B6-4B98-B58E-08CAE31ECE6F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894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69573D57-D824-4905-B8AA-10A36AE608BB}"/>
              </a:ext>
            </a:extLst>
          </p:cNvPr>
          <p:cNvSpPr txBox="1"/>
          <p:nvPr/>
        </p:nvSpPr>
        <p:spPr>
          <a:xfrm>
            <a:off x="9652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41E91E10-8A78-4EA2-8774-82044D668D3A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1F5FA7C8-A0E0-4C9B-9548-BDFC8FD3BBB5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0094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C15FB4A8-F879-49F2-8E5C-BDF859F0D0C9}"/>
              </a:ext>
            </a:extLst>
          </p:cNvPr>
          <p:cNvSpPr txBox="1"/>
          <p:nvPr/>
        </p:nvSpPr>
        <p:spPr>
          <a:xfrm>
            <a:off x="9652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25035951-2A7A-4D24-8649-63207BF49E3F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7FEBAA3C-2887-4A7E-A4C5-A791CB49F923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7394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F1035551-6A3D-4BF9-A1FB-C6A32186B724}"/>
              </a:ext>
            </a:extLst>
          </p:cNvPr>
          <p:cNvSpPr txBox="1"/>
          <p:nvPr/>
        </p:nvSpPr>
        <p:spPr>
          <a:xfrm>
            <a:off x="9652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002E1DA3-B14B-498F-9F70-1FC7BBE2211B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155BA748-8808-46CF-A5BC-E4E7FBF43513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932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57A3A96-FBD3-4199-8CB3-7379AAFDA349}"/>
              </a:ext>
            </a:extLst>
          </p:cNvPr>
          <p:cNvSpPr txBox="1"/>
          <p:nvPr/>
        </p:nvSpPr>
        <p:spPr>
          <a:xfrm>
            <a:off x="9652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A92525A1-2D7A-4AC3-8813-B2B3975C289B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6C9CCE5E-D975-4EB5-9B96-26030E974738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597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0C14143D-4703-4850-B345-D6DFEDB152B1}"/>
              </a:ext>
            </a:extLst>
          </p:cNvPr>
          <p:cNvSpPr txBox="1"/>
          <p:nvPr/>
        </p:nvSpPr>
        <p:spPr>
          <a:xfrm>
            <a:off x="9652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793F6AB-6DC2-4EF6-9212-54E9AB2D04C5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3E069DC4-49A3-4269-A993-5498B2B9D2E4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9059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100</Words>
  <Application>Microsoft Office PowerPoint</Application>
  <PresentationFormat>Custom</PresentationFormat>
  <Paragraphs>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Aharoni</vt:lpstr>
      <vt:lpstr>Arial</vt:lpstr>
      <vt:lpstr>Calibri</vt:lpstr>
      <vt:lpstr>Calibri Light</vt:lpstr>
      <vt:lpstr>KG Miss Kindergarten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3</cp:revision>
  <dcterms:created xsi:type="dcterms:W3CDTF">2020-03-11T16:51:08Z</dcterms:created>
  <dcterms:modified xsi:type="dcterms:W3CDTF">2020-03-14T22:13:12Z</dcterms:modified>
</cp:coreProperties>
</file>