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96" y="3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BD5-5366-49DE-9900-5F538B4855C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0DC-50B7-40DB-B972-A867C5C0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2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BD5-5366-49DE-9900-5F538B4855C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0DC-50B7-40DB-B972-A867C5C0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3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BD5-5366-49DE-9900-5F538B4855C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0DC-50B7-40DB-B972-A867C5C0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8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BD5-5366-49DE-9900-5F538B4855C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0DC-50B7-40DB-B972-A867C5C0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BD5-5366-49DE-9900-5F538B4855C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0DC-50B7-40DB-B972-A867C5C0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1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BD5-5366-49DE-9900-5F538B4855C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0DC-50B7-40DB-B972-A867C5C0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BD5-5366-49DE-9900-5F538B4855C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0DC-50B7-40DB-B972-A867C5C0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7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BD5-5366-49DE-9900-5F538B4855C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0DC-50B7-40DB-B972-A867C5C0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5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BD5-5366-49DE-9900-5F538B4855C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0DC-50B7-40DB-B972-A867C5C0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0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BD5-5366-49DE-9900-5F538B4855C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0DC-50B7-40DB-B972-A867C5C0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7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BD5-5366-49DE-9900-5F538B4855C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CB0DC-50B7-40DB-B972-A867C5C0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1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0BD5-5366-49DE-9900-5F538B4855C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CB0DC-50B7-40DB-B972-A867C5C0F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0F52F-A66A-4C80-9A1A-0521DECA6647}"/>
              </a:ext>
            </a:extLst>
          </p:cNvPr>
          <p:cNvSpPr/>
          <p:nvPr/>
        </p:nvSpPr>
        <p:spPr>
          <a:xfrm>
            <a:off x="957943" y="81098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523FD-1629-4C3F-A2AF-77F6C392AE8D}"/>
              </a:ext>
            </a:extLst>
          </p:cNvPr>
          <p:cNvSpPr txBox="1"/>
          <p:nvPr/>
        </p:nvSpPr>
        <p:spPr>
          <a:xfrm>
            <a:off x="1507308" y="1950077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Hard or Soft C?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45ADD-B3CA-4769-BF1B-E3E1FF4DC297}"/>
              </a:ext>
            </a:extLst>
          </p:cNvPr>
          <p:cNvSpPr txBox="1"/>
          <p:nvPr/>
        </p:nvSpPr>
        <p:spPr>
          <a:xfrm>
            <a:off x="2817223" y="3447869"/>
            <a:ext cx="501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a phonics practice game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4D2D5-9B66-431C-8CD3-AB3AD7435D67}"/>
              </a:ext>
            </a:extLst>
          </p:cNvPr>
          <p:cNvSpPr txBox="1"/>
          <p:nvPr/>
        </p:nvSpPr>
        <p:spPr>
          <a:xfrm>
            <a:off x="1969188" y="6330044"/>
            <a:ext cx="6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Created by The Curriculum Corner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C22E51CF-4B08-4AA0-BADC-F15792BF5F09}"/>
              </a:ext>
            </a:extLst>
          </p:cNvPr>
          <p:cNvSpPr txBox="1"/>
          <p:nvPr/>
        </p:nvSpPr>
        <p:spPr>
          <a:xfrm>
            <a:off x="3793107" y="5468881"/>
            <a:ext cx="273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to start.</a:t>
            </a:r>
          </a:p>
        </p:txBody>
      </p:sp>
    </p:spTree>
    <p:extLst>
      <p:ext uri="{BB962C8B-B14F-4D97-AF65-F5344CB8AC3E}">
        <p14:creationId xmlns:p14="http://schemas.microsoft.com/office/powerpoint/2010/main" val="256540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356D252B-3A7F-4B98-A100-1D26734656CC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F922DF8-4551-4E39-A040-D6620EBE6A47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291955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93E6B10C-7774-4B07-86DD-0F91DCEF9941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A3E5F2B6-A2E1-4E14-AE5F-169271B7B6B1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282029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1B4EB3E9-C3C5-4026-9A55-42C4E2833145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27A1FBFC-62D8-4222-8DBA-AE21127A5453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216820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D57B86C3-0FE3-441E-A4F3-368603327F79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AADB4932-99EF-4FE3-8ABF-57696A39DA3C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79576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BE069B9B-1A93-4006-8934-C0C4B842F6B8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3FA3ADBF-AF07-4570-BE7F-7CFA3516F06E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74084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0F52FF9E-D100-4507-8854-F3FA0D960FB3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FD89E72-7D8E-4EE7-A658-5B7ED419B166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227984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5C25C25-3BBE-4716-BC81-7B7ED6B3068C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EF22BC11-2307-4817-B60E-CCFFC19BA47E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266972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A731E9EC-E53A-4E1E-8995-B6D6C53F06EF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9EC8A32-30E3-42FB-ACF7-4DE09EA4B1DA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334122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4F0DD46-6EF1-49CD-BD8A-7E528EDE69A9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441200A-D7E0-40F2-84C8-9B7DDF80B3A3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423574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00F52F-A66A-4C80-9A1A-0521DECA6647}"/>
              </a:ext>
            </a:extLst>
          </p:cNvPr>
          <p:cNvSpPr/>
          <p:nvPr/>
        </p:nvSpPr>
        <p:spPr>
          <a:xfrm>
            <a:off x="968103" y="810986"/>
            <a:ext cx="8289472" cy="6150428"/>
          </a:xfrm>
          <a:prstGeom prst="roundRect">
            <a:avLst/>
          </a:prstGeom>
          <a:solidFill>
            <a:srgbClr val="C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523FD-1629-4C3F-A2AF-77F6C392AE8D}"/>
              </a:ext>
            </a:extLst>
          </p:cNvPr>
          <p:cNvSpPr txBox="1"/>
          <p:nvPr/>
        </p:nvSpPr>
        <p:spPr>
          <a:xfrm>
            <a:off x="1507308" y="1950077"/>
            <a:ext cx="7471917" cy="923330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Way to Go!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4D2D5-9B66-431C-8CD3-AB3AD7435D67}"/>
              </a:ext>
            </a:extLst>
          </p:cNvPr>
          <p:cNvSpPr txBox="1"/>
          <p:nvPr/>
        </p:nvSpPr>
        <p:spPr>
          <a:xfrm>
            <a:off x="1969188" y="6330044"/>
            <a:ext cx="692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CCCC"/>
                </a:solidFill>
                <a:latin typeface="KG Miss Kindergarten" panose="02000000000000000000" pitchFamily="2" charset="0"/>
              </a:rPr>
              <a:t>Created by The Curriculum Corner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C22E51CF-4B08-4AA0-BADC-F15792BF5F09}"/>
              </a:ext>
            </a:extLst>
          </p:cNvPr>
          <p:cNvSpPr txBox="1"/>
          <p:nvPr/>
        </p:nvSpPr>
        <p:spPr>
          <a:xfrm>
            <a:off x="1816986" y="4230938"/>
            <a:ext cx="793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CCCC"/>
                </a:solidFill>
                <a:latin typeface="KG Miss Kindergarten" panose="02000000000000000000" pitchFamily="2" charset="0"/>
              </a:rPr>
              <a:t>Click here to go back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111888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AD2C0B2A-961D-4A91-BCA0-ECABE936D82D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5" name="TextBox 4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4AA00326-051A-4229-AE89-28D103E0F5C7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157661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B160185A-2298-47B0-9429-FEE6D6C2489E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0DCF8BE0-8230-42EB-8F6F-01108C272212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213469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9F90F313-914A-4718-A68D-2CAC85719DCD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E7E13D53-413E-47D0-AEDA-4A41C7EF6933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279438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53A402DE-77FF-4394-B16E-012B634FC3F4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CF7AE590-CAFE-43DA-A8D5-CB5F9C71E666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418649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E50594BB-28F2-4E1D-9717-7254F671078A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F68C587D-C568-421C-B0DE-7B690C4A9D50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301953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3201254A-7BFA-4BFD-A6FB-2F85A896F767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863FF6E4-01FA-4F06-AB2F-8EA95BC2F4F5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8BE9A3-1D8F-4B71-87AC-C4E6CD9DD769}"/>
              </a:ext>
            </a:extLst>
          </p:cNvPr>
          <p:cNvCxnSpPr>
            <a:cxnSpLocks/>
          </p:cNvCxnSpPr>
          <p:nvPr/>
        </p:nvCxnSpPr>
        <p:spPr>
          <a:xfrm>
            <a:off x="2656840" y="1813560"/>
            <a:ext cx="208280" cy="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09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39A218A-B3E0-4550-A126-4BF7A5800B5D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3" name="TextBox 2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F3D51D1F-8E24-4AD8-9037-DB636790E06A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374015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nextslide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4CD6F253-1357-459A-BF11-548839D8B0A4}"/>
              </a:ext>
            </a:extLst>
          </p:cNvPr>
          <p:cNvSpPr txBox="1"/>
          <p:nvPr/>
        </p:nvSpPr>
        <p:spPr>
          <a:xfrm>
            <a:off x="165950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Hard C</a:t>
            </a:r>
          </a:p>
        </p:txBody>
      </p:sp>
      <p:sp>
        <p:nvSpPr>
          <p:cNvPr id="3" name="TextBox 2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5D08E97F-9DAC-4885-85DC-447396F3C79E}"/>
              </a:ext>
            </a:extLst>
          </p:cNvPr>
          <p:cNvSpPr txBox="1"/>
          <p:nvPr/>
        </p:nvSpPr>
        <p:spPr>
          <a:xfrm>
            <a:off x="6439787" y="5844801"/>
            <a:ext cx="273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KG Miss Kindergarten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286010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104</Words>
  <Application>Microsoft Office PowerPoint</Application>
  <PresentationFormat>Custom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KG Miss Kindergarten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4</cp:revision>
  <dcterms:created xsi:type="dcterms:W3CDTF">2020-03-10T16:12:30Z</dcterms:created>
  <dcterms:modified xsi:type="dcterms:W3CDTF">2020-03-10T17:27:25Z</dcterms:modified>
</cp:coreProperties>
</file>