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57" r:id="rId23"/>
    <p:sldId id="278" r:id="rId24"/>
    <p:sldId id="279" r:id="rId25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1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099" y="3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DD97-A5A6-4916-B36A-48C5CBD4E57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C114-AB51-4944-85BA-9CCB3BB6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8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DD97-A5A6-4916-B36A-48C5CBD4E57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C114-AB51-4944-85BA-9CCB3BB6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DD97-A5A6-4916-B36A-48C5CBD4E57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C114-AB51-4944-85BA-9CCB3BB6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9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DD97-A5A6-4916-B36A-48C5CBD4E57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C114-AB51-4944-85BA-9CCB3BB6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6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DD97-A5A6-4916-B36A-48C5CBD4E57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C114-AB51-4944-85BA-9CCB3BB6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DD97-A5A6-4916-B36A-48C5CBD4E57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C114-AB51-4944-85BA-9CCB3BB6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9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DD97-A5A6-4916-B36A-48C5CBD4E57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C114-AB51-4944-85BA-9CCB3BB6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6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DD97-A5A6-4916-B36A-48C5CBD4E57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C114-AB51-4944-85BA-9CCB3BB6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4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DD97-A5A6-4916-B36A-48C5CBD4E57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C114-AB51-4944-85BA-9CCB3BB6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7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DD97-A5A6-4916-B36A-48C5CBD4E57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C114-AB51-4944-85BA-9CCB3BB6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1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DD97-A5A6-4916-B36A-48C5CBD4E57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C114-AB51-4944-85BA-9CCB3BB6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9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BDD97-A5A6-4916-B36A-48C5CBD4E57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9C114-AB51-4944-85BA-9CCB3BB6D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5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8964BA-53D7-465F-B0EF-7EA0CEF2233D}"/>
              </a:ext>
            </a:extLst>
          </p:cNvPr>
          <p:cNvSpPr/>
          <p:nvPr/>
        </p:nvSpPr>
        <p:spPr>
          <a:xfrm>
            <a:off x="957943" y="810986"/>
            <a:ext cx="8289472" cy="6150428"/>
          </a:xfrm>
          <a:prstGeom prst="roundRect">
            <a:avLst/>
          </a:prstGeom>
          <a:solidFill>
            <a:srgbClr val="CCEC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C4DB0-49CD-4989-81B6-3A87548BEB89}"/>
              </a:ext>
            </a:extLst>
          </p:cNvPr>
          <p:cNvSpPr txBox="1"/>
          <p:nvPr/>
        </p:nvSpPr>
        <p:spPr>
          <a:xfrm>
            <a:off x="1426028" y="1387928"/>
            <a:ext cx="7471917" cy="92333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Find the Missing Letter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666BA9-672B-4FA2-939C-05A20002D482}"/>
              </a:ext>
            </a:extLst>
          </p:cNvPr>
          <p:cNvSpPr txBox="1"/>
          <p:nvPr/>
        </p:nvSpPr>
        <p:spPr>
          <a:xfrm>
            <a:off x="2862943" y="2523309"/>
            <a:ext cx="5012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CCCC"/>
                </a:solidFill>
                <a:latin typeface="KG Miss Kindergarten" panose="02000000000000000000" pitchFamily="2" charset="0"/>
              </a:rPr>
              <a:t>a phonics practice game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36509-4915-4C48-A0CE-C5BC3631DC2A}"/>
              </a:ext>
            </a:extLst>
          </p:cNvPr>
          <p:cNvSpPr txBox="1"/>
          <p:nvPr/>
        </p:nvSpPr>
        <p:spPr>
          <a:xfrm>
            <a:off x="1969188" y="6330044"/>
            <a:ext cx="692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CCCC"/>
                </a:solidFill>
                <a:latin typeface="KG Miss Kindergarten" panose="02000000000000000000" pitchFamily="2" charset="0"/>
              </a:rPr>
              <a:t>Created by The Curriculum Corner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F7956-F53E-4C0A-A716-83CBEC70CC74}"/>
              </a:ext>
            </a:extLst>
          </p:cNvPr>
          <p:cNvSpPr txBox="1"/>
          <p:nvPr/>
        </p:nvSpPr>
        <p:spPr>
          <a:xfrm>
            <a:off x="1678163" y="3620672"/>
            <a:ext cx="738242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long vowel sounds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CF249E-C1F2-4D66-B781-DFD86B0279AB}"/>
              </a:ext>
            </a:extLst>
          </p:cNvPr>
          <p:cNvSpPr txBox="1"/>
          <p:nvPr/>
        </p:nvSpPr>
        <p:spPr>
          <a:xfrm>
            <a:off x="3793107" y="5468881"/>
            <a:ext cx="273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CCCC"/>
                </a:solidFill>
                <a:latin typeface="KG Miss Kindergarten" panose="02000000000000000000" pitchFamily="2" charset="0"/>
              </a:rPr>
              <a:t>Click to start.</a:t>
            </a:r>
          </a:p>
        </p:txBody>
      </p:sp>
    </p:spTree>
    <p:extLst>
      <p:ext uri="{BB962C8B-B14F-4D97-AF65-F5344CB8AC3E}">
        <p14:creationId xmlns:p14="http://schemas.microsoft.com/office/powerpoint/2010/main" val="1432686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346F01C3-0BC2-4385-B0B9-E76C21233C93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8D5A4ECC-228A-46A2-B58C-4005349B2688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1E1CE4E-46CB-4750-AFBE-9CBBE3F837D8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F20442A-4E38-4936-8870-6D8D278C319E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5BE923F-6FC2-4490-B7A4-86B52B385E7B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8FF99D-5E8E-4BA5-89B3-7A7E7F59CAAE}"/>
              </a:ext>
            </a:extLst>
          </p:cNvPr>
          <p:cNvSpPr txBox="1"/>
          <p:nvPr/>
        </p:nvSpPr>
        <p:spPr>
          <a:xfrm>
            <a:off x="6041183" y="3581644"/>
            <a:ext cx="25433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169307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CDB063F2-A97A-46E8-9B38-5B82F68361B9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FB6B01EF-EA5E-4BA4-999F-D126EE43CCB6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DFC3EC57-D5C0-4C6F-AA12-11A4E82B651F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E4A0D41-7B5D-4FC8-9FDF-5B440FF9813C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7388D4C-E845-42A3-9CDF-7A53AAAB5C33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2EF1F-26D9-412D-B4A9-C1B28BBF286D}"/>
              </a:ext>
            </a:extLst>
          </p:cNvPr>
          <p:cNvSpPr txBox="1"/>
          <p:nvPr/>
        </p:nvSpPr>
        <p:spPr>
          <a:xfrm>
            <a:off x="6564423" y="2286244"/>
            <a:ext cx="25433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knife</a:t>
            </a:r>
          </a:p>
        </p:txBody>
      </p:sp>
    </p:spTree>
    <p:extLst>
      <p:ext uri="{BB962C8B-B14F-4D97-AF65-F5344CB8AC3E}">
        <p14:creationId xmlns:p14="http://schemas.microsoft.com/office/powerpoint/2010/main" val="391010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EBE11092-2277-4241-AA50-848DD1017894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2486F071-8B16-4D3F-901F-1D2E520CD380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67306DDB-8A0B-47C6-B81A-DA531ECD9FCF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2F09D4A-FA40-49E8-AC3F-FC6D284E6EFA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872AA14-BD48-4DE9-AAF2-A24F94B65D8E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8CA94-4FC6-44BD-A02C-E88156D0BD05}"/>
              </a:ext>
            </a:extLst>
          </p:cNvPr>
          <p:cNvSpPr txBox="1"/>
          <p:nvPr/>
        </p:nvSpPr>
        <p:spPr>
          <a:xfrm>
            <a:off x="2368343" y="3952484"/>
            <a:ext cx="25433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iron</a:t>
            </a:r>
          </a:p>
        </p:txBody>
      </p:sp>
    </p:spTree>
    <p:extLst>
      <p:ext uri="{BB962C8B-B14F-4D97-AF65-F5344CB8AC3E}">
        <p14:creationId xmlns:p14="http://schemas.microsoft.com/office/powerpoint/2010/main" val="23411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C4E3720-0B98-48B9-B469-B73811CEA5AF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1CE56E22-E46B-4F57-B842-16E957F7A48F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507BF9A-14D5-4733-9408-0521C405F47D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4717B6DF-028A-4CC2-AEFC-AACBBA6AD21F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13C1C815-65DE-4D3A-8C5A-2F71AE12C2F0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BF84E7-25D5-4AC7-A5C2-030C4EF7AF55}"/>
              </a:ext>
            </a:extLst>
          </p:cNvPr>
          <p:cNvSpPr txBox="1"/>
          <p:nvPr/>
        </p:nvSpPr>
        <p:spPr>
          <a:xfrm>
            <a:off x="2449623" y="4231884"/>
            <a:ext cx="25433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comb</a:t>
            </a:r>
          </a:p>
        </p:txBody>
      </p:sp>
    </p:spTree>
    <p:extLst>
      <p:ext uri="{BB962C8B-B14F-4D97-AF65-F5344CB8AC3E}">
        <p14:creationId xmlns:p14="http://schemas.microsoft.com/office/powerpoint/2010/main" val="255653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3106F643-F468-4337-AEA1-7A61592773CF}"/>
              </a:ext>
            </a:extLst>
          </p:cNvPr>
          <p:cNvSpPr txBox="1"/>
          <p:nvPr/>
        </p:nvSpPr>
        <p:spPr>
          <a:xfrm>
            <a:off x="560614" y="571647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3376133F-6E8D-453C-A475-2B40289C6846}"/>
              </a:ext>
            </a:extLst>
          </p:cNvPr>
          <p:cNvSpPr txBox="1"/>
          <p:nvPr/>
        </p:nvSpPr>
        <p:spPr>
          <a:xfrm>
            <a:off x="2509157" y="578723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22B4A4B1-1FED-4BFE-B5CA-6EFB0BA72C92}"/>
              </a:ext>
            </a:extLst>
          </p:cNvPr>
          <p:cNvSpPr txBox="1"/>
          <p:nvPr/>
        </p:nvSpPr>
        <p:spPr>
          <a:xfrm>
            <a:off x="4414158" y="578723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2E4D3AEB-1396-4419-AB33-459EA72A34AB}"/>
              </a:ext>
            </a:extLst>
          </p:cNvPr>
          <p:cNvSpPr txBox="1"/>
          <p:nvPr/>
        </p:nvSpPr>
        <p:spPr>
          <a:xfrm>
            <a:off x="6226631" y="578723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8709D43-A0EB-4C76-9462-EA949965C2D4}"/>
              </a:ext>
            </a:extLst>
          </p:cNvPr>
          <p:cNvSpPr txBox="1"/>
          <p:nvPr/>
        </p:nvSpPr>
        <p:spPr>
          <a:xfrm>
            <a:off x="8001000" y="578723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EC8AF3-E5BC-4EBE-8802-9E7535747B3C}"/>
              </a:ext>
            </a:extLst>
          </p:cNvPr>
          <p:cNvSpPr txBox="1"/>
          <p:nvPr/>
        </p:nvSpPr>
        <p:spPr>
          <a:xfrm>
            <a:off x="6396783" y="2850124"/>
            <a:ext cx="25433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alien</a:t>
            </a:r>
          </a:p>
        </p:txBody>
      </p:sp>
    </p:spTree>
    <p:extLst>
      <p:ext uri="{BB962C8B-B14F-4D97-AF65-F5344CB8AC3E}">
        <p14:creationId xmlns:p14="http://schemas.microsoft.com/office/powerpoint/2010/main" val="305325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EADA8591-4DC0-41CC-A7CD-5F59BEE6D553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6ED80212-1E34-4701-9BD8-B5A8E15B0A72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80447C1-0275-412B-8A70-2BD2028C9137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85DD6E0E-9F1A-461D-9BAD-77AD54448679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A636ACB4-C793-4241-B7CC-895CB569D4F2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83232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0CB85D27-7BE4-43A6-AA43-4D818CFD8945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6FC589EA-077A-4F99-AA45-5D4BC21BB218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AC21D1E-F3CA-483F-88F2-7AD5B341B81A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321CA9F7-A336-499B-8106-28D0F896EA1A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30DF408E-728D-4DCD-B333-6B5ABF116EA8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63966-8157-4889-B1E0-796D0B1C12CC}"/>
              </a:ext>
            </a:extLst>
          </p:cNvPr>
          <p:cNvSpPr txBox="1"/>
          <p:nvPr/>
        </p:nvSpPr>
        <p:spPr>
          <a:xfrm>
            <a:off x="6361223" y="3627364"/>
            <a:ext cx="25433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131597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6AFFB826-11F7-446B-8116-0CE79C75F758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E5171320-5399-4592-BE1F-E1B411CC5097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E38D8B02-B55E-48D5-91D6-016053A84AC1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21C1603A-F9FE-417D-B5BE-814A392292AA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1CAB3B87-D71F-4423-ACD7-F3B8413D4B31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240DE1-D8CA-4CA8-9E27-051448622327}"/>
              </a:ext>
            </a:extLst>
          </p:cNvPr>
          <p:cNvSpPr txBox="1"/>
          <p:nvPr/>
        </p:nvSpPr>
        <p:spPr>
          <a:xfrm>
            <a:off x="6206076" y="2860284"/>
            <a:ext cx="25433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eagle</a:t>
            </a:r>
          </a:p>
        </p:txBody>
      </p:sp>
    </p:spTree>
    <p:extLst>
      <p:ext uri="{BB962C8B-B14F-4D97-AF65-F5344CB8AC3E}">
        <p14:creationId xmlns:p14="http://schemas.microsoft.com/office/powerpoint/2010/main" val="245145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A2C6A30B-A4C7-4297-8B8F-66C50F5212A0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B353F473-DE3E-40D7-928F-A8B4077FB77C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09D1FEE-B9F4-4F74-8AAD-FC6050DB2C8C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0B5AB64B-001A-4589-B040-C9A40824F065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B34D45CD-8045-4104-8FA5-62C69FC6DD43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00EC9-F118-4052-B0C3-EECA0A47B5AB}"/>
              </a:ext>
            </a:extLst>
          </p:cNvPr>
          <p:cNvSpPr txBox="1"/>
          <p:nvPr/>
        </p:nvSpPr>
        <p:spPr>
          <a:xfrm>
            <a:off x="2175303" y="2870444"/>
            <a:ext cx="25433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ride</a:t>
            </a:r>
          </a:p>
        </p:txBody>
      </p:sp>
    </p:spTree>
    <p:extLst>
      <p:ext uri="{BB962C8B-B14F-4D97-AF65-F5344CB8AC3E}">
        <p14:creationId xmlns:p14="http://schemas.microsoft.com/office/powerpoint/2010/main" val="133474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452E37F3-5B72-4FCB-BEF9-10419350D4F3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0ABB7637-156A-47D2-8710-F3E28E049C34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D796EAD-C6BC-45B8-BAC9-430E0EF760ED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C1AE72D-3814-40F0-8994-034CA0D82878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6A81DEF0-2D3C-480D-97A2-F2C79FB90417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B3F6B-E503-47F8-A932-317C4B9E3356}"/>
              </a:ext>
            </a:extLst>
          </p:cNvPr>
          <p:cNvSpPr txBox="1"/>
          <p:nvPr/>
        </p:nvSpPr>
        <p:spPr>
          <a:xfrm>
            <a:off x="2276903" y="4008364"/>
            <a:ext cx="25433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goat</a:t>
            </a:r>
          </a:p>
        </p:txBody>
      </p:sp>
    </p:spTree>
    <p:extLst>
      <p:ext uri="{BB962C8B-B14F-4D97-AF65-F5344CB8AC3E}">
        <p14:creationId xmlns:p14="http://schemas.microsoft.com/office/powerpoint/2010/main" val="26594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F3857314-EF2F-4C2C-A7C0-C32CD64A94BD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BCBE742F-0AE2-4B22-AF38-BC71C6726504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118E07F6-6CA6-4FEE-8119-64286AE69E1C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5BFACFFD-A9AE-4C9C-A81F-A59499EEFEC7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CC2DB3C-1B60-4DEC-8EE6-4C5599D2D4B5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562B97-73E7-428E-B1C3-7C38C1E2E259}"/>
              </a:ext>
            </a:extLst>
          </p:cNvPr>
          <p:cNvSpPr txBox="1"/>
          <p:nvPr/>
        </p:nvSpPr>
        <p:spPr>
          <a:xfrm>
            <a:off x="2007663" y="1585204"/>
            <a:ext cx="25433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island</a:t>
            </a:r>
          </a:p>
        </p:txBody>
      </p:sp>
    </p:spTree>
    <p:extLst>
      <p:ext uri="{BB962C8B-B14F-4D97-AF65-F5344CB8AC3E}">
        <p14:creationId xmlns:p14="http://schemas.microsoft.com/office/powerpoint/2010/main" val="114147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AB8344E7-6EA4-4FF2-BAAA-FBB59A93244E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60D3A8BA-8801-40A3-AC1E-14A35C6401F0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1BE5AF5B-A018-49BC-AFD6-E92BCB122683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70EE6D6-B58D-4593-8CB1-D12332E1B80E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F166B31-9D5D-4FA3-AC6F-25F9E837A2C9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0CDA9F-5136-4F62-9300-CE9766E7FF8C}"/>
              </a:ext>
            </a:extLst>
          </p:cNvPr>
          <p:cNvSpPr txBox="1"/>
          <p:nvPr/>
        </p:nvSpPr>
        <p:spPr>
          <a:xfrm>
            <a:off x="6295183" y="3501479"/>
            <a:ext cx="25433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old</a:t>
            </a:r>
          </a:p>
        </p:txBody>
      </p:sp>
    </p:spTree>
    <p:extLst>
      <p:ext uri="{BB962C8B-B14F-4D97-AF65-F5344CB8AC3E}">
        <p14:creationId xmlns:p14="http://schemas.microsoft.com/office/powerpoint/2010/main" val="387455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B9E93F6B-F521-4CF4-A88C-6A2DE1F45D8C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73186AD4-B7BB-4F27-AA70-978CF4E2DD56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E7502C6B-64B3-4C72-8395-CB93A50035C0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75FB61F4-BB49-4386-906A-683E3BB41753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BC878957-096B-418E-8FD0-45B65F7E650B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2E1CB-C0AC-4D36-BEC4-7CDF0DEFC9FE}"/>
              </a:ext>
            </a:extLst>
          </p:cNvPr>
          <p:cNvSpPr txBox="1"/>
          <p:nvPr/>
        </p:nvSpPr>
        <p:spPr>
          <a:xfrm>
            <a:off x="2332783" y="3988044"/>
            <a:ext cx="25433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tulip</a:t>
            </a:r>
          </a:p>
        </p:txBody>
      </p:sp>
    </p:spTree>
    <p:extLst>
      <p:ext uri="{BB962C8B-B14F-4D97-AF65-F5344CB8AC3E}">
        <p14:creationId xmlns:p14="http://schemas.microsoft.com/office/powerpoint/2010/main" val="45099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60E92692-AB61-45AB-9D0B-1AF33A2115EE}"/>
              </a:ext>
            </a:extLst>
          </p:cNvPr>
          <p:cNvSpPr txBox="1"/>
          <p:nvPr/>
        </p:nvSpPr>
        <p:spPr>
          <a:xfrm>
            <a:off x="560614" y="571647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BFEB3E8-4F1F-4B48-94F4-034DA4B68578}"/>
              </a:ext>
            </a:extLst>
          </p:cNvPr>
          <p:cNvSpPr txBox="1"/>
          <p:nvPr/>
        </p:nvSpPr>
        <p:spPr>
          <a:xfrm>
            <a:off x="2509157" y="578723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71E90335-3F19-487A-9FE1-34EF70CCDA37}"/>
              </a:ext>
            </a:extLst>
          </p:cNvPr>
          <p:cNvSpPr txBox="1"/>
          <p:nvPr/>
        </p:nvSpPr>
        <p:spPr>
          <a:xfrm>
            <a:off x="4414158" y="578723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F8E44E58-CEF9-4D02-ABD1-62DD327820FD}"/>
              </a:ext>
            </a:extLst>
          </p:cNvPr>
          <p:cNvSpPr txBox="1"/>
          <p:nvPr/>
        </p:nvSpPr>
        <p:spPr>
          <a:xfrm>
            <a:off x="6226631" y="578723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714A954-CC36-4662-86AE-F4358AE16C9B}"/>
              </a:ext>
            </a:extLst>
          </p:cNvPr>
          <p:cNvSpPr txBox="1"/>
          <p:nvPr/>
        </p:nvSpPr>
        <p:spPr>
          <a:xfrm>
            <a:off x="8001000" y="578723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6E439E-B7BD-4770-96C2-838BA8B1CC34}"/>
              </a:ext>
            </a:extLst>
          </p:cNvPr>
          <p:cNvSpPr txBox="1"/>
          <p:nvPr/>
        </p:nvSpPr>
        <p:spPr>
          <a:xfrm>
            <a:off x="2358183" y="4094724"/>
            <a:ext cx="25433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graze</a:t>
            </a:r>
          </a:p>
        </p:txBody>
      </p:sp>
    </p:spTree>
    <p:extLst>
      <p:ext uri="{BB962C8B-B14F-4D97-AF65-F5344CB8AC3E}">
        <p14:creationId xmlns:p14="http://schemas.microsoft.com/office/powerpoint/2010/main" val="5149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C4EC4D7C-975D-402F-87A8-B328A79460A9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BE21183C-29DC-4195-BEE9-9594007B1CC5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479E094A-CB45-490C-AD71-933A14906B41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499D6D98-99D6-460C-A26E-CB0082F64916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AC46350D-7929-4CDE-B5F2-AB849A9D86C3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FBC00-6B5C-4DAE-A256-4F2FEE8FF31C}"/>
              </a:ext>
            </a:extLst>
          </p:cNvPr>
          <p:cNvSpPr txBox="1"/>
          <p:nvPr/>
        </p:nvSpPr>
        <p:spPr>
          <a:xfrm>
            <a:off x="2236263" y="3744204"/>
            <a:ext cx="25433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unicorn</a:t>
            </a:r>
          </a:p>
        </p:txBody>
      </p:sp>
    </p:spTree>
    <p:extLst>
      <p:ext uri="{BB962C8B-B14F-4D97-AF65-F5344CB8AC3E}">
        <p14:creationId xmlns:p14="http://schemas.microsoft.com/office/powerpoint/2010/main" val="2594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8964BA-53D7-465F-B0EF-7EA0CEF2233D}"/>
              </a:ext>
            </a:extLst>
          </p:cNvPr>
          <p:cNvSpPr/>
          <p:nvPr/>
        </p:nvSpPr>
        <p:spPr>
          <a:xfrm>
            <a:off x="957943" y="810986"/>
            <a:ext cx="8289472" cy="6150428"/>
          </a:xfrm>
          <a:prstGeom prst="roundRect">
            <a:avLst/>
          </a:prstGeom>
          <a:solidFill>
            <a:srgbClr val="CCEC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C4DB0-49CD-4989-81B6-3A87548BEB89}"/>
              </a:ext>
            </a:extLst>
          </p:cNvPr>
          <p:cNvSpPr txBox="1"/>
          <p:nvPr/>
        </p:nvSpPr>
        <p:spPr>
          <a:xfrm>
            <a:off x="1366720" y="2377945"/>
            <a:ext cx="7471917" cy="92333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Way to Go!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36509-4915-4C48-A0CE-C5BC3631DC2A}"/>
              </a:ext>
            </a:extLst>
          </p:cNvPr>
          <p:cNvSpPr txBox="1"/>
          <p:nvPr/>
        </p:nvSpPr>
        <p:spPr>
          <a:xfrm>
            <a:off x="1969188" y="6330044"/>
            <a:ext cx="692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CCCC"/>
                </a:solidFill>
                <a:latin typeface="KG Miss Kindergarten" panose="02000000000000000000" pitchFamily="2" charset="0"/>
              </a:rPr>
              <a:t>Created by The Curriculum Corner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B2CF249E-C1F2-4D66-B781-DFD86B0279AB}"/>
              </a:ext>
            </a:extLst>
          </p:cNvPr>
          <p:cNvSpPr txBox="1"/>
          <p:nvPr/>
        </p:nvSpPr>
        <p:spPr>
          <a:xfrm>
            <a:off x="1838960" y="4204436"/>
            <a:ext cx="6739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CCCC"/>
                </a:solidFill>
                <a:latin typeface="KG Miss Kindergarten" panose="02000000000000000000" pitchFamily="2" charset="0"/>
              </a:rPr>
              <a:t>Click here to go back to the start.</a:t>
            </a:r>
          </a:p>
        </p:txBody>
      </p:sp>
    </p:spTree>
    <p:extLst>
      <p:ext uri="{BB962C8B-B14F-4D97-AF65-F5344CB8AC3E}">
        <p14:creationId xmlns:p14="http://schemas.microsoft.com/office/powerpoint/2010/main" val="411757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BD84E675-3197-4D1E-852D-160AD061D7B9}"/>
              </a:ext>
            </a:extLst>
          </p:cNvPr>
          <p:cNvSpPr txBox="1"/>
          <p:nvPr/>
        </p:nvSpPr>
        <p:spPr>
          <a:xfrm>
            <a:off x="560614" y="571647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E12F7DB9-3191-4D14-AA16-668FBD124716}"/>
              </a:ext>
            </a:extLst>
          </p:cNvPr>
          <p:cNvSpPr txBox="1"/>
          <p:nvPr/>
        </p:nvSpPr>
        <p:spPr>
          <a:xfrm>
            <a:off x="2509157" y="578723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5510BF3F-E896-41BA-91BA-05DB18D39991}"/>
              </a:ext>
            </a:extLst>
          </p:cNvPr>
          <p:cNvSpPr txBox="1"/>
          <p:nvPr/>
        </p:nvSpPr>
        <p:spPr>
          <a:xfrm>
            <a:off x="4414158" y="578723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5B85E12-2EC5-46FD-B793-E0033CA1F06D}"/>
              </a:ext>
            </a:extLst>
          </p:cNvPr>
          <p:cNvSpPr txBox="1"/>
          <p:nvPr/>
        </p:nvSpPr>
        <p:spPr>
          <a:xfrm>
            <a:off x="6226631" y="578723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05B57957-E3A8-4B5E-A23C-173A7B4DE817}"/>
              </a:ext>
            </a:extLst>
          </p:cNvPr>
          <p:cNvSpPr txBox="1"/>
          <p:nvPr/>
        </p:nvSpPr>
        <p:spPr>
          <a:xfrm>
            <a:off x="8001000" y="578723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BEA22-E412-48AA-898A-21175120ACFA}"/>
              </a:ext>
            </a:extLst>
          </p:cNvPr>
          <p:cNvSpPr txBox="1"/>
          <p:nvPr/>
        </p:nvSpPr>
        <p:spPr>
          <a:xfrm>
            <a:off x="2363263" y="2692644"/>
            <a:ext cx="25433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apron</a:t>
            </a:r>
          </a:p>
        </p:txBody>
      </p:sp>
    </p:spTree>
    <p:extLst>
      <p:ext uri="{BB962C8B-B14F-4D97-AF65-F5344CB8AC3E}">
        <p14:creationId xmlns:p14="http://schemas.microsoft.com/office/powerpoint/2010/main" val="3367746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9D41709F-650F-4E94-8329-534B148E9900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A2CD98E7-8772-4BF2-BE0E-1A232DFBA075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288D753-1CFD-497C-9515-27D413FA08A7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1B96FA70-AFED-49EA-B6E2-3180238C98BC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EB84D97-1E30-46FD-A0E6-127668744AE9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575DF-32C5-47BE-8C12-B448111E3497}"/>
              </a:ext>
            </a:extLst>
          </p:cNvPr>
          <p:cNvSpPr txBox="1"/>
          <p:nvPr/>
        </p:nvSpPr>
        <p:spPr>
          <a:xfrm>
            <a:off x="2383583" y="3947404"/>
            <a:ext cx="25433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bee</a:t>
            </a:r>
          </a:p>
        </p:txBody>
      </p:sp>
    </p:spTree>
    <p:extLst>
      <p:ext uri="{BB962C8B-B14F-4D97-AF65-F5344CB8AC3E}">
        <p14:creationId xmlns:p14="http://schemas.microsoft.com/office/powerpoint/2010/main" val="418270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DFCBA148-D200-46AC-A00D-1ABBC2EA0CB0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1ADAE4D0-9D33-48D1-9A25-1C391E594B6D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5426A4E-8AD9-43FB-9002-B7FD0D6F7B9F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6F5D1CED-71A8-4222-87C9-2E89E9069321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67333E5-77F1-427D-AEF8-0F02B3ECD775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A9E65A-7310-434C-8776-6449927CDB60}"/>
              </a:ext>
            </a:extLst>
          </p:cNvPr>
          <p:cNvSpPr txBox="1"/>
          <p:nvPr/>
        </p:nvSpPr>
        <p:spPr>
          <a:xfrm>
            <a:off x="5995463" y="2646924"/>
            <a:ext cx="25433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easel</a:t>
            </a:r>
          </a:p>
        </p:txBody>
      </p:sp>
    </p:spTree>
    <p:extLst>
      <p:ext uri="{BB962C8B-B14F-4D97-AF65-F5344CB8AC3E}">
        <p14:creationId xmlns:p14="http://schemas.microsoft.com/office/powerpoint/2010/main" val="361800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AC463D44-ABE7-4726-8441-76BCC49578B7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962B84A-4EA7-447F-B171-E2F7192F60A5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299BE32-0A33-493C-9E6B-2275F978897B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24409656-0535-4A7E-8396-EC9C45481337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7900CF67-B16D-45B1-B2F9-B600192840A8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17125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11B093E1-3DD5-455B-85C2-5BFCC8389AA4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532727F1-AF3C-4D3A-92C0-0E42FFEFA667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06E2CC45-5AC0-426A-8E34-5DD44A27FF4E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49A34D09-A46A-4811-8D06-B1D8FF6FCEC6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9AAC501D-B063-4B0F-9BE8-30FA110FDEDE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1B38AF-D3E4-4EBE-B843-0DD9C90A7F20}"/>
              </a:ext>
            </a:extLst>
          </p:cNvPr>
          <p:cNvSpPr txBox="1"/>
          <p:nvPr/>
        </p:nvSpPr>
        <p:spPr>
          <a:xfrm>
            <a:off x="2363263" y="4130284"/>
            <a:ext cx="25433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snow</a:t>
            </a:r>
          </a:p>
        </p:txBody>
      </p:sp>
    </p:spTree>
    <p:extLst>
      <p:ext uri="{BB962C8B-B14F-4D97-AF65-F5344CB8AC3E}">
        <p14:creationId xmlns:p14="http://schemas.microsoft.com/office/powerpoint/2010/main" val="171958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FED0537-F42C-406D-961F-255E49934DDD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F6BE36C9-6D9A-4101-A744-B8474101DF2F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990F838-B67D-4F0D-88A6-1D30F6258577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BE62404A-1F18-4648-9AEF-101BF92731D5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89759B3-9994-41DE-AFB4-BCA6E4143FB9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401D-A922-4CF4-968F-1DF5DF1BBB1F}"/>
              </a:ext>
            </a:extLst>
          </p:cNvPr>
          <p:cNvSpPr txBox="1"/>
          <p:nvPr/>
        </p:nvSpPr>
        <p:spPr>
          <a:xfrm>
            <a:off x="2388663" y="3601964"/>
            <a:ext cx="25433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94514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E6E221DF-510E-4096-B9DD-06D3B2BEAB02}"/>
              </a:ext>
            </a:extLst>
          </p:cNvPr>
          <p:cNvSpPr txBox="1"/>
          <p:nvPr/>
        </p:nvSpPr>
        <p:spPr>
          <a:xfrm>
            <a:off x="560614" y="5731718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360F331B-F3B6-4BB2-954A-B7F234816A51}"/>
              </a:ext>
            </a:extLst>
          </p:cNvPr>
          <p:cNvSpPr txBox="1"/>
          <p:nvPr/>
        </p:nvSpPr>
        <p:spPr>
          <a:xfrm>
            <a:off x="2509157" y="5802475"/>
            <a:ext cx="15403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4" name="TextBox 3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EC5CE183-EA3D-47A2-B772-8E64D5953BCC}"/>
              </a:ext>
            </a:extLst>
          </p:cNvPr>
          <p:cNvSpPr txBox="1"/>
          <p:nvPr/>
        </p:nvSpPr>
        <p:spPr>
          <a:xfrm>
            <a:off x="4414158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n-US" sz="6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C64C01AB-BC80-4B7E-94FD-329F6BC2DF1B}"/>
              </a:ext>
            </a:extLst>
          </p:cNvPr>
          <p:cNvSpPr txBox="1"/>
          <p:nvPr/>
        </p:nvSpPr>
        <p:spPr>
          <a:xfrm>
            <a:off x="6226631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6" name="TextBox 5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6B03C482-2F04-400E-871B-8BC098797959}"/>
              </a:ext>
            </a:extLst>
          </p:cNvPr>
          <p:cNvSpPr txBox="1"/>
          <p:nvPr/>
        </p:nvSpPr>
        <p:spPr>
          <a:xfrm>
            <a:off x="8001000" y="5802475"/>
            <a:ext cx="14967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263057-C454-4B0F-A3D2-59014DF10D33}"/>
              </a:ext>
            </a:extLst>
          </p:cNvPr>
          <p:cNvSpPr txBox="1"/>
          <p:nvPr/>
        </p:nvSpPr>
        <p:spPr>
          <a:xfrm>
            <a:off x="6406943" y="4186164"/>
            <a:ext cx="25433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dime</a:t>
            </a:r>
          </a:p>
        </p:txBody>
      </p:sp>
    </p:spTree>
    <p:extLst>
      <p:ext uri="{BB962C8B-B14F-4D97-AF65-F5344CB8AC3E}">
        <p14:creationId xmlns:p14="http://schemas.microsoft.com/office/powerpoint/2010/main" val="1352224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168</Words>
  <Application>Microsoft Office PowerPoint</Application>
  <PresentationFormat>Custom</PresentationFormat>
  <Paragraphs>138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Aharoni</vt:lpstr>
      <vt:lpstr>Arial</vt:lpstr>
      <vt:lpstr>Calibri</vt:lpstr>
      <vt:lpstr>Calibri Light</vt:lpstr>
      <vt:lpstr>KG Miss Kindergarten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6</cp:revision>
  <dcterms:created xsi:type="dcterms:W3CDTF">2020-03-09T19:11:06Z</dcterms:created>
  <dcterms:modified xsi:type="dcterms:W3CDTF">2020-03-09T21:58:18Z</dcterms:modified>
</cp:coreProperties>
</file>