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  <p:sldId id="278" r:id="rId24"/>
    <p:sldId id="279" r:id="rId2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099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Missing 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66BA9-672B-4FA2-939C-05A20002D482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F7956-F53E-4C0A-A716-83CBEC70CC74}"/>
              </a:ext>
            </a:extLst>
          </p:cNvPr>
          <p:cNvSpPr txBox="1"/>
          <p:nvPr/>
        </p:nvSpPr>
        <p:spPr>
          <a:xfrm>
            <a:off x="1678163" y="3620672"/>
            <a:ext cx="73824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 vowel sounds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143268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46F01C3-0BC2-4385-B0B9-E76C21233C9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8D5A4ECC-228A-46A2-B58C-4005349B2688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1E1CE4E-46CB-4750-AFBE-9CBBE3F837D8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20442A-4E38-4936-8870-6D8D278C319E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5BE923F-6FC2-4490-B7A4-86B52B385E7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9307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DB063F2-A97A-46E8-9B38-5B82F68361B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6B01EF-EA5E-4BA4-999F-D126EE43CCB6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FC3EC57-D5C0-4C6F-AA12-11A4E82B651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E4A0D41-7B5D-4FC8-9FDF-5B440FF9813C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7388D4C-E845-42A3-9CDF-7A53AAAB5C3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9101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BE11092-2277-4241-AA50-848DD101789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486F071-8B16-4D3F-901F-1D2E520CD38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7306DDB-8A0B-47C6-B81A-DA531ECD9FC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2F09D4A-FA40-49E8-AC3F-FC6D284E6EF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872AA14-BD48-4DE9-AAF2-A24F94B65D8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341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4E3720-0B98-48B9-B469-B73811CEA5A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CE56E22-E46B-4F57-B842-16E957F7A48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507BF9A-14D5-4733-9408-0521C405F47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717B6DF-028A-4CC2-AEFC-AACBBA6AD21F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3C1C815-65DE-4D3A-8C5A-2F71AE12C2F0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5653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106F643-F468-4337-AEA1-7A61592773CF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376133F-6E8D-453C-A475-2B40289C6846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2B4A4B1-1FED-4BFE-B5CA-6EFB0BA72C92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E4D3AEB-1396-4419-AB33-459EA72A34AB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8709D43-A0EB-4C76-9462-EA949965C2D4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532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ADA8591-4DC0-41CC-A7CD-5F59BEE6D55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ED80212-1E34-4701-9BD8-B5A8E15B0A72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80447C1-0275-412B-8A70-2BD2028C9137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5DD6E0E-9F1A-461D-9BAD-77AD5444867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636ACB4-C793-4241-B7CC-895CB569D4F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3232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CB85D27-7BE4-43A6-AA43-4D818CFD894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FC589EA-077A-4F99-AA45-5D4BC21BB218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AC21D1E-F3CA-483F-88F2-7AD5B341B81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21CA9F7-A336-499B-8106-28D0F896EA1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0DF408E-728D-4DCD-B333-6B5ABF116EA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1597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AFFB826-11F7-446B-8116-0CE79C75F75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5171320-5399-4592-BE1F-E1B411CC509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38D8B02-B55E-48D5-91D6-016053A84AC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1C1603A-F9FE-417D-B5BE-814A392292A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CAB3B87-D71F-4423-ACD7-F3B8413D4B31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45145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2C6A30B-A4C7-4297-8B8F-66C50F5212A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353F473-DE3E-40D7-928F-A8B4077FB77C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09D1FEE-B9F4-4F74-8AAD-FC6050DB2C8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B5AB64B-001A-4589-B040-C9A40824F06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34D45CD-8045-4104-8FA5-62C69FC6DD4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347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52E37F3-5B72-4FCB-BEF9-10419350D4F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ABB7637-156A-47D2-8710-F3E28E049C3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D796EAD-C6BC-45B8-BAC9-430E0EF760E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C1AE72D-3814-40F0-8994-034CA0D82878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A81DEF0-2D3C-480D-97A2-F2C79FB90417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594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3857314-EF2F-4C2C-A7C0-C32CD64A94BD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CBE742F-0AE2-4B22-AF38-BC71C672650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18E07F6-6CA6-4FEE-8119-64286AE69E1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BFACFFD-A9AE-4C9C-A81F-A59499EEFEC7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CC2DB3C-1B60-4DEC-8EE6-4C5599D2D4B5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4147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B8344E7-6EA4-4FF2-BAAA-FBB59A93244E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0D3A8BA-8801-40A3-AC1E-14A35C6401F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BE5AF5B-A018-49BC-AFD6-E92BCB122683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70EE6D6-B58D-4593-8CB1-D12332E1B80E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F166B31-9D5D-4FA3-AC6F-25F9E837A2C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745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9E93F6B-F521-4CF4-A88C-6A2DE1F45D8C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3186AD4-B7BB-4F27-AA70-978CF4E2DD56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7502C6B-64B3-4C72-8395-CB93A50035C0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5FB61F4-BB49-4386-906A-683E3BB4175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BC878957-096B-418E-8FD0-45B65F7E650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5099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0E92692-AB61-45AB-9D0B-1AF33A2115EE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BFEB3E8-4F1F-4B48-94F4-034DA4B68578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1E90335-3F19-487A-9FE1-34EF70CCDA37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8E44E58-CEF9-4D02-ABD1-62DD327820FD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714A954-CC36-4662-86AE-F4358AE16C9B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14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4EC4D7C-975D-402F-87A8-B328A79460A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E21183C-29DC-4195-BEE9-9594007B1CC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79E094A-CB45-490C-AD71-933A14906B4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99D6D98-99D6-460C-A26E-CB0082F6491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C46350D-7929-4CDE-B5F2-AB849A9D86C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9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366720" y="2377945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1838960" y="4204436"/>
            <a:ext cx="673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411757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D84E675-3197-4D1E-852D-160AD061D7B9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12F7DB9-3191-4D14-AA16-668FBD124716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510BF3F-E896-41BA-91BA-05DB18D39991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5B85E12-2EC5-46FD-B793-E0033CA1F06D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5B57957-E3A8-4B5E-A23C-173A7B4DE817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36774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D41709F-650F-4E94-8329-534B148E990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2CD98E7-8772-4BF2-BE0E-1A232DFBA07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288D753-1CFD-497C-9515-27D413FA08A7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B96FA70-AFED-49EA-B6E2-3180238C98BC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EB84D97-1E30-46FD-A0E6-127668744AE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8270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FCBA148-D200-46AC-A00D-1ABBC2EA0CB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ADAE4D0-9D33-48D1-9A25-1C391E594B6D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5426A4E-8AD9-43FB-9002-B7FD0D6F7B9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F5D1CED-71A8-4222-87C9-2E89E9069321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67333E5-77F1-427D-AEF8-0F02B3ECD775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1800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C463D44-ABE7-4726-8441-76BCC49578B7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962B84A-4EA7-447F-B171-E2F7192F60A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299BE32-0A33-493C-9E6B-2275F978897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4409656-0535-4A7E-8396-EC9C45481337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900CF67-B16D-45B1-B2F9-B600192840A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712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1B093E1-3DD5-455B-85C2-5BFCC8389AA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32727F1-AF3C-4D3A-92C0-0E42FFEFA66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6E2CC45-5AC0-426A-8E34-5DD44A27FF4E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9A34D09-A46A-4811-8D06-B1D8FF6FCEC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AAC501D-B063-4B0F-9BE8-30FA110FDED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1958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FED0537-F42C-406D-961F-255E49934DDD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6BE36C9-6D9A-4101-A744-B8474101DF2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990F838-B67D-4F0D-88A6-1D30F6258577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E62404A-1F18-4648-9AEF-101BF92731D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89759B3-9994-41DE-AFB4-BCA6E4143FB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4514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6E221DF-510E-4096-B9DD-06D3B2BEAB02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60F331B-F3B6-4BB2-954A-B7F234816A51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C5CE183-EA3D-47A2-B772-8E64D5953BC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64C01AB-BC80-4B7E-94FD-329F6BC2DF1B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B03C482-2F04-400E-871B-8BC09879795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222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148</Words>
  <Application>Microsoft Office PowerPoint</Application>
  <PresentationFormat>Custom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2020-03-09T19:11:06Z</dcterms:created>
  <dcterms:modified xsi:type="dcterms:W3CDTF">2020-03-09T21:55:17Z</dcterms:modified>
</cp:coreProperties>
</file>