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423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6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E2BE-8491-4619-AB40-3CFE006C960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994F2-B2E1-463F-A315-3659B672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3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0F52F-A66A-4C80-9A1A-0521DECA6647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23FD-1629-4C3F-A2AF-77F6C392AE8D}"/>
              </a:ext>
            </a:extLst>
          </p:cNvPr>
          <p:cNvSpPr txBox="1"/>
          <p:nvPr/>
        </p:nvSpPr>
        <p:spPr>
          <a:xfrm>
            <a:off x="1426028" y="138792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Missing Letter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45ADD-B3CA-4769-BF1B-E3E1FF4DC297}"/>
              </a:ext>
            </a:extLst>
          </p:cNvPr>
          <p:cNvSpPr txBox="1"/>
          <p:nvPr/>
        </p:nvSpPr>
        <p:spPr>
          <a:xfrm>
            <a:off x="2862943" y="252330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D2D5-9B66-431C-8CD3-AB3AD7435D67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D379F-EC8F-4649-8DF0-EB506B416E5D}"/>
              </a:ext>
            </a:extLst>
          </p:cNvPr>
          <p:cNvSpPr txBox="1"/>
          <p:nvPr/>
        </p:nvSpPr>
        <p:spPr>
          <a:xfrm>
            <a:off x="2362023" y="3562095"/>
            <a:ext cx="614308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magic e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E51CF-4B08-4AA0-BADC-F15792BF5F09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256540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06576-7C60-45D7-BD1F-851EBB5BCD40}"/>
              </a:ext>
            </a:extLst>
          </p:cNvPr>
          <p:cNvSpPr txBox="1"/>
          <p:nvPr/>
        </p:nvSpPr>
        <p:spPr>
          <a:xfrm>
            <a:off x="3837216" y="878258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_ n e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F84E05D-F6EE-45A2-A908-30EC4DAF4592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CC23BD1-CC17-4F2E-9C9F-3852204F8651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15D4CEF-778C-4F3B-9070-C9E5CEEDCEC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821AC63-C800-4107-A24E-247A29FCC382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B179DD42-9E72-4B36-A545-DB37ECDA165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211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7002E-AE7F-4305-8709-3128CD6646A0}"/>
              </a:ext>
            </a:extLst>
          </p:cNvPr>
          <p:cNvSpPr txBox="1"/>
          <p:nvPr/>
        </p:nvSpPr>
        <p:spPr>
          <a:xfrm>
            <a:off x="3624944" y="883700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 _ z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1727E65-E8AB-4D47-AA35-6346CE83FFDA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9DF2C8C-5910-469C-8AA4-37E86CFE944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8B1FA70-B732-4F33-9EAC-5C9869D1D90C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1066D47-F4EA-4D93-B394-592D8F7B551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24A4D96-6EF5-4727-B993-8E7C74FB49DF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894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DE8B6-D471-49ED-890B-314ED2B7693E}"/>
              </a:ext>
            </a:extLst>
          </p:cNvPr>
          <p:cNvSpPr txBox="1"/>
          <p:nvPr/>
        </p:nvSpPr>
        <p:spPr>
          <a:xfrm>
            <a:off x="3946073" y="676872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r _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3EFB592-1AD3-4F64-9873-254996195674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92C00F2-6940-4E71-95D3-FD7B82222C77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2D57E05-50AD-4FB9-9DDB-46C164AA7432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74340E4-394D-4E9B-9038-E8E64DEA4EE2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3145A6C-9CB9-456F-B1AE-D8A80AF42D9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2715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A672C-76EC-4D96-AF8C-991131321C4C}"/>
              </a:ext>
            </a:extLst>
          </p:cNvPr>
          <p:cNvSpPr txBox="1"/>
          <p:nvPr/>
        </p:nvSpPr>
        <p:spPr>
          <a:xfrm>
            <a:off x="3744688" y="508143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 _ t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0E26656-72CD-4F59-AFBE-96F68C7F6B41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634D5F7-DAF2-49BD-973F-72F6884C70A8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F74BFC4-6942-4C44-A2AD-28CB8D29E2C5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8FFE71F2-5B03-4750-8D6A-87F4FB74751B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472D86C-39CA-426B-A1B8-A133E1269EF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991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170641-E20A-4E8F-A0EE-5E810968277B}"/>
              </a:ext>
            </a:extLst>
          </p:cNvPr>
          <p:cNvSpPr txBox="1"/>
          <p:nvPr/>
        </p:nvSpPr>
        <p:spPr>
          <a:xfrm>
            <a:off x="3347358" y="638772"/>
            <a:ext cx="407125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h _ v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8EAB0872-CE72-4FEE-9873-C93F4E4771F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F77E9F7-1AFF-4156-84CF-1AA8146A0AD4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33EA547-01D9-4A8D-8516-5AA045AFED83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A8DDBA5-3E80-4329-9F0B-B0CCD4F01770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4468318-AA77-4A60-A1A1-27E91B4047B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96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3E001-D8D8-42DC-9DF0-8B750E0BB338}"/>
              </a:ext>
            </a:extLst>
          </p:cNvPr>
          <p:cNvSpPr txBox="1"/>
          <p:nvPr/>
        </p:nvSpPr>
        <p:spPr>
          <a:xfrm>
            <a:off x="3445328" y="769400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 _ t e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32A5E28-A393-459B-A45C-4A52725DB8FB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C190961-A37A-47C7-9EA4-BD78FADD4E2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65EDAB7-FCD3-4974-B905-0946A6C02F19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0B9E1CD-6011-40A4-9FB2-56A62448F19B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0A9B6976-A177-4797-912A-B33C848E8F3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22432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7ECAB-810E-4B68-98BC-FA74AA121C72}"/>
              </a:ext>
            </a:extLst>
          </p:cNvPr>
          <p:cNvSpPr txBox="1"/>
          <p:nvPr/>
        </p:nvSpPr>
        <p:spPr>
          <a:xfrm>
            <a:off x="3755573" y="551686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 _ t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9CA5430F-D70F-491F-AE17-442EFBB7EA8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6A84A0F-A900-496F-A53D-7F7F99BC1CB1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2CCD6A9-FB26-42D6-8668-BABEAA1CD91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0BB6A5A-DCCA-47E1-8F4B-FA81AD6EA41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E33FE1D-3AF7-4A1D-83DB-51AD8C7A119A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52978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D81B9-F8B7-4186-813C-8A28650459D1}"/>
              </a:ext>
            </a:extLst>
          </p:cNvPr>
          <p:cNvSpPr txBox="1"/>
          <p:nvPr/>
        </p:nvSpPr>
        <p:spPr>
          <a:xfrm>
            <a:off x="3761016" y="502701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 _ s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3F000C4-616E-4804-A31B-11BC12859B77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32A13C1-7237-410A-AF7A-2431C25BD83A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90490D2-1CB8-4682-8CE8-11DACB621DD8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8C05EB4-C043-4745-8E57-5C82B6A1C62D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9807E1E-ABEC-4DB6-85C9-75060B99BA7D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9434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23024-E7EC-4374-B4B7-62C948C647D4}"/>
              </a:ext>
            </a:extLst>
          </p:cNvPr>
          <p:cNvSpPr txBox="1"/>
          <p:nvPr/>
        </p:nvSpPr>
        <p:spPr>
          <a:xfrm>
            <a:off x="3494313" y="687758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 _ p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52502F2-D323-4C68-AED2-80D10F3A928E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9CC26C6-3601-4440-8119-2125E3622139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7D650AB-9635-4910-8EB4-890A0C11A763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4CBDA08-7F48-44DB-BFEA-65783E24573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6E46695-D1F3-41D5-94DB-4B6858482500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28197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63C75-3DF1-4959-86EA-462C96366AA0}"/>
              </a:ext>
            </a:extLst>
          </p:cNvPr>
          <p:cNvSpPr txBox="1"/>
          <p:nvPr/>
        </p:nvSpPr>
        <p:spPr>
          <a:xfrm>
            <a:off x="3815445" y="448272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 _ p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DB8A771-689C-4621-B23F-1AEB870F5D96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A80C5EC-653A-400A-A975-F7951A782ABD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969B4C3-D478-4543-9506-31263BECB05B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3365EC5-B24E-4395-AF4E-EB51289D376A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8E7735A-0052-4BAB-8731-201384EE5EF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64389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2A4F982-E142-4A98-8381-1CAF053ACC84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2" name="TextBox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346AF00-C3F1-45A6-AF45-E9E741954622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13" name="TextBox 1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3F37115-333D-46A2-9FB9-E6C94101494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A662370-B399-4FBA-9D05-41F12F4A34C7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5" name="TextBox 14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B39CC81C-7779-4508-82DF-42706FC121E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A7749-E8BE-4F2E-9109-2BE17E1D72FF}"/>
              </a:ext>
            </a:extLst>
          </p:cNvPr>
          <p:cNvSpPr txBox="1"/>
          <p:nvPr/>
        </p:nvSpPr>
        <p:spPr>
          <a:xfrm>
            <a:off x="3722916" y="861929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_ b e</a:t>
            </a:r>
          </a:p>
        </p:txBody>
      </p:sp>
    </p:spTree>
    <p:extLst>
      <p:ext uri="{BB962C8B-B14F-4D97-AF65-F5344CB8AC3E}">
        <p14:creationId xmlns:p14="http://schemas.microsoft.com/office/powerpoint/2010/main" val="403049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950E8F-843C-4903-9970-DD654268CD1D}"/>
              </a:ext>
            </a:extLst>
          </p:cNvPr>
          <p:cNvSpPr txBox="1"/>
          <p:nvPr/>
        </p:nvSpPr>
        <p:spPr>
          <a:xfrm>
            <a:off x="2705100" y="823829"/>
            <a:ext cx="505097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 e r f _ m e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9CC1D48-4028-48E9-9BFF-00669380B960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9CFB280-12CB-4EF0-A70F-9C60FC89BFE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63DE2E8-9EA8-4639-8B61-921FDA56CC0E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EEC6508-85EC-4044-A3AB-A6089C7BA789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0309D46-FC60-4335-947C-E5DFF5A6F957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8745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2D0649-054A-46CA-A136-4D3C2C3CDD8E}"/>
              </a:ext>
            </a:extLst>
          </p:cNvPr>
          <p:cNvSpPr txBox="1"/>
          <p:nvPr/>
        </p:nvSpPr>
        <p:spPr>
          <a:xfrm>
            <a:off x="3559630" y="720415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 r _ t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8B0A0C9-6311-4441-AD57-DB15777EED64}"/>
              </a:ext>
            </a:extLst>
          </p:cNvPr>
          <p:cNvSpPr txBox="1"/>
          <p:nvPr/>
        </p:nvSpPr>
        <p:spPr>
          <a:xfrm>
            <a:off x="560614" y="571647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DE9997C-51E1-4418-9DD8-FE2A85BAAE1D}"/>
              </a:ext>
            </a:extLst>
          </p:cNvPr>
          <p:cNvSpPr txBox="1"/>
          <p:nvPr/>
        </p:nvSpPr>
        <p:spPr>
          <a:xfrm>
            <a:off x="2509157" y="578723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85BCCEA-950B-4CAC-8A53-68A6BD4E7DA2}"/>
              </a:ext>
            </a:extLst>
          </p:cNvPr>
          <p:cNvSpPr txBox="1"/>
          <p:nvPr/>
        </p:nvSpPr>
        <p:spPr>
          <a:xfrm>
            <a:off x="4414158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2F6C1C8-776C-47C3-BBEC-3950504BD450}"/>
              </a:ext>
            </a:extLst>
          </p:cNvPr>
          <p:cNvSpPr txBox="1"/>
          <p:nvPr/>
        </p:nvSpPr>
        <p:spPr>
          <a:xfrm>
            <a:off x="6226631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D7753FE-4AE7-4DD9-8E88-CA2D68F22766}"/>
              </a:ext>
            </a:extLst>
          </p:cNvPr>
          <p:cNvSpPr txBox="1"/>
          <p:nvPr/>
        </p:nvSpPr>
        <p:spPr>
          <a:xfrm>
            <a:off x="8001000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80279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C1A08-CF3E-4A1F-B5E6-FD15972B0D39}"/>
              </a:ext>
            </a:extLst>
          </p:cNvPr>
          <p:cNvSpPr txBox="1"/>
          <p:nvPr/>
        </p:nvSpPr>
        <p:spPr>
          <a:xfrm>
            <a:off x="3657601" y="861929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 _ n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A715FB5-7F74-4BAD-BC92-EF71610AFF1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F42C1A7-B916-4B2E-8AD0-34E0116E7EBA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9BDFE4C-9E0F-4578-9DD6-FFAAB1E8E0D2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FFA37BC-5662-4853-A38A-0C551FA2250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B125E6B-EC2E-4FC6-80B8-52E1656388CA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3567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B47F6-A59B-4D05-98DC-877A1E62B7C7}"/>
              </a:ext>
            </a:extLst>
          </p:cNvPr>
          <p:cNvSpPr txBox="1"/>
          <p:nvPr/>
        </p:nvSpPr>
        <p:spPr>
          <a:xfrm>
            <a:off x="3445328" y="589786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 _ k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FC45C44-4F18-4330-8999-A07AB5AE5187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0CE2B2D-FBE4-4E6D-8102-CA50960BCD33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582FB31-CD97-44B6-AE63-5CCE4A5ABB7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2EEF92B-32D0-4D3A-845C-A49600169A0B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480DD9D-9E94-4662-BF54-57C57833C364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76838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A47E1-248D-499D-BB23-5B97B4C097CC}"/>
              </a:ext>
            </a:extLst>
          </p:cNvPr>
          <p:cNvSpPr txBox="1"/>
          <p:nvPr/>
        </p:nvSpPr>
        <p:spPr>
          <a:xfrm>
            <a:off x="3684816" y="611558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 _ k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5AF15D8-6F00-4EB0-88A1-DC396AC10D88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EBC360C-870E-4160-A986-3E66A5688651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BA0B86A-AC03-4BB8-A568-9AE479C0DFC8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2AFF80B-F366-4736-9FF0-7C6DF3FEF469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B7FA353-0942-476D-990E-C7CBB4610C27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9001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B3AA4B-230D-45BB-B8F4-31568EAB722F}"/>
              </a:ext>
            </a:extLst>
          </p:cNvPr>
          <p:cNvSpPr txBox="1"/>
          <p:nvPr/>
        </p:nvSpPr>
        <p:spPr>
          <a:xfrm>
            <a:off x="3679374" y="622444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 _ n e</a:t>
            </a:r>
          </a:p>
        </p:txBody>
      </p:sp>
      <p:sp>
        <p:nvSpPr>
          <p:cNvPr id="3" name="TextBox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CF9BE98-3623-4D21-82D5-12125F3D0856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C101D65-0BE9-48DF-AB28-061E9927647C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A9426DF-F5AA-4BAB-BD39-73DF857D8C24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1934E0D-9B2D-43D1-8157-084DE02E0580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32119C9-0A3E-4B89-94E6-43BEB4C811B6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30850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EEB93E-2AEE-48E3-8CA0-828E70944D13}"/>
              </a:ext>
            </a:extLst>
          </p:cNvPr>
          <p:cNvSpPr txBox="1"/>
          <p:nvPr/>
        </p:nvSpPr>
        <p:spPr>
          <a:xfrm>
            <a:off x="3712030" y="660543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 _ n e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B5D965B-90B7-4F38-970B-A1794F63021A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9" name="TextBox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41B5FFB-0FBA-4C72-AFAC-A05FFDC37A0D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10" name="TextBox 9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04B6959-FAD9-436C-88A0-723B5420C97C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1C6A11-76C6-4C81-9AE0-66206ECB8BC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2" name="TextBox 11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E054DAB-5EC3-4FD0-82B9-4B598738BB2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960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D7A477-60A7-44E1-9DD0-251E9C747B24}"/>
              </a:ext>
            </a:extLst>
          </p:cNvPr>
          <p:cNvSpPr txBox="1"/>
          <p:nvPr/>
        </p:nvSpPr>
        <p:spPr>
          <a:xfrm>
            <a:off x="3597730" y="791172"/>
            <a:ext cx="31677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 _ l e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8731BD2-0C67-4E59-B1D6-C0F2F1F108EE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6DA0FDB-0904-435C-9E59-006C987EDDAD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C5F4E60-6080-411E-BDBB-ABF90E81D9F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0B0AC03-6C1C-4128-92D2-3376133B366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7" name="TextBox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F4FEEE4-1CA5-4AEF-931F-33F421526B32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6199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196</Words>
  <Application>Microsoft Office PowerPoint</Application>
  <PresentationFormat>Custom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7</cp:revision>
  <dcterms:created xsi:type="dcterms:W3CDTF">2020-03-09T16:52:54Z</dcterms:created>
  <dcterms:modified xsi:type="dcterms:W3CDTF">2020-03-09T22:05:58Z</dcterms:modified>
</cp:coreProperties>
</file>