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1" r:id="rId22"/>
    <p:sldId id="277" r:id="rId23"/>
    <p:sldId id="278" r:id="rId24"/>
    <p:sldId id="279" r:id="rId25"/>
    <p:sldId id="280" r:id="rId26"/>
    <p:sldId id="281" r:id="rId27"/>
    <p:sldId id="282" r:id="rId28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81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72" y="3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3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9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2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9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5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4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8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3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1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7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8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8964BA-53D7-465F-B0EF-7EA0CEF2233D}"/>
              </a:ext>
            </a:extLst>
          </p:cNvPr>
          <p:cNvSpPr/>
          <p:nvPr/>
        </p:nvSpPr>
        <p:spPr>
          <a:xfrm>
            <a:off x="957943" y="810986"/>
            <a:ext cx="8289472" cy="6150428"/>
          </a:xfrm>
          <a:prstGeom prst="roundRect">
            <a:avLst/>
          </a:prstGeom>
          <a:solidFill>
            <a:srgbClr val="CCE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C4DB0-49CD-4989-81B6-3A87548BEB89}"/>
              </a:ext>
            </a:extLst>
          </p:cNvPr>
          <p:cNvSpPr txBox="1"/>
          <p:nvPr/>
        </p:nvSpPr>
        <p:spPr>
          <a:xfrm>
            <a:off x="1426028" y="1387928"/>
            <a:ext cx="7471917" cy="92333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Find the Missing Letter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666BA9-672B-4FA2-939C-05A20002D482}"/>
              </a:ext>
            </a:extLst>
          </p:cNvPr>
          <p:cNvSpPr txBox="1"/>
          <p:nvPr/>
        </p:nvSpPr>
        <p:spPr>
          <a:xfrm>
            <a:off x="2862943" y="2523309"/>
            <a:ext cx="501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a phonics practice game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36509-4915-4C48-A0CE-C5BC3631DC2A}"/>
              </a:ext>
            </a:extLst>
          </p:cNvPr>
          <p:cNvSpPr txBox="1"/>
          <p:nvPr/>
        </p:nvSpPr>
        <p:spPr>
          <a:xfrm>
            <a:off x="1969188" y="6330044"/>
            <a:ext cx="692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Created by The Curriculum Corner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F7956-F53E-4C0A-A716-83CBEC70CC74}"/>
              </a:ext>
            </a:extLst>
          </p:cNvPr>
          <p:cNvSpPr txBox="1"/>
          <p:nvPr/>
        </p:nvSpPr>
        <p:spPr>
          <a:xfrm>
            <a:off x="1556243" y="3620672"/>
            <a:ext cx="738242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short vowel sounds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CF249E-C1F2-4D66-B781-DFD86B0279AB}"/>
              </a:ext>
            </a:extLst>
          </p:cNvPr>
          <p:cNvSpPr txBox="1"/>
          <p:nvPr/>
        </p:nvSpPr>
        <p:spPr>
          <a:xfrm>
            <a:off x="3793107" y="5468881"/>
            <a:ext cx="273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CCCC"/>
                </a:solidFill>
                <a:latin typeface="KG Miss Kindergarten" panose="02000000000000000000" pitchFamily="2" charset="0"/>
              </a:rPr>
              <a:t>Click to start.</a:t>
            </a:r>
          </a:p>
        </p:txBody>
      </p:sp>
    </p:spTree>
    <p:extLst>
      <p:ext uri="{BB962C8B-B14F-4D97-AF65-F5344CB8AC3E}">
        <p14:creationId xmlns:p14="http://schemas.microsoft.com/office/powerpoint/2010/main" val="1432686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92985CC-6F17-4979-B770-535B9FBD69C9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5F9FBBA4-5178-4FF0-A4D8-24C9B28C4A00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5FEE7DB-8CE0-492F-91C9-B3E0D92BFAB2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CF742E64-29EB-46EC-AE63-41E1CE655261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51115B6-8456-49CC-99F5-93E523DCCD9E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98712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778F9DD8-B867-4206-B701-2F730DBAF60F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F7C8907-5623-4B26-BBF6-93AE9B7CED0F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9B68142-553B-4485-93F5-1488EFAB7D6B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BBAE984-C235-4B8C-A96C-D40C7A6A2C7C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794FEBF-2225-40AA-9FA7-D364B78F4414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15280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A550C25C-5B00-4C0E-B926-892829C3CE75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B8ACC909-4A93-4344-946F-8534394D9B20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03724357-8ED5-4346-A2C3-CB256337E3B5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8E9E675B-1C00-4909-B048-85A82A61A885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2EA73C5D-CE61-4B09-9A59-91A69DD1E90E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30664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3C7D0FA9-919E-4BD2-95AB-BE7C99E4565E}"/>
              </a:ext>
            </a:extLst>
          </p:cNvPr>
          <p:cNvSpPr txBox="1"/>
          <p:nvPr/>
        </p:nvSpPr>
        <p:spPr>
          <a:xfrm>
            <a:off x="560614" y="5740332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F10837D-BE61-494A-A126-D79408D40753}"/>
              </a:ext>
            </a:extLst>
          </p:cNvPr>
          <p:cNvSpPr txBox="1"/>
          <p:nvPr/>
        </p:nvSpPr>
        <p:spPr>
          <a:xfrm>
            <a:off x="2509157" y="5811089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38A9FF1-5504-43D3-9353-0651C797F6E5}"/>
              </a:ext>
            </a:extLst>
          </p:cNvPr>
          <p:cNvSpPr txBox="1"/>
          <p:nvPr/>
        </p:nvSpPr>
        <p:spPr>
          <a:xfrm>
            <a:off x="4414158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640838A-7CEE-411C-B75E-33B160B47C2B}"/>
              </a:ext>
            </a:extLst>
          </p:cNvPr>
          <p:cNvSpPr txBox="1"/>
          <p:nvPr/>
        </p:nvSpPr>
        <p:spPr>
          <a:xfrm>
            <a:off x="6226631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3A70B670-7596-4FED-B6FC-4085A2231F65}"/>
              </a:ext>
            </a:extLst>
          </p:cNvPr>
          <p:cNvSpPr txBox="1"/>
          <p:nvPr/>
        </p:nvSpPr>
        <p:spPr>
          <a:xfrm>
            <a:off x="8001000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97215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2D297CF8-4BDA-45D5-9425-7B8B4F5BA5F9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EDB8D23-365E-49DF-BEF6-7FB3568C589A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BE9DC683-9D00-4202-A983-C138F75AA77D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5A0AECE-0076-4C92-835B-6362F02F25A5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15713857-982D-4398-ADAE-472AA85B57BF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08291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20E1B0B8-D107-4A02-806D-C7DD3EB911B9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9B0C51B-7DA4-4549-AF9B-B7E2E6036080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CAE745A0-B4E1-4882-86FB-32A4A8847471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CB2B65F-69E7-4A9E-9B54-6A10AA5B61D6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03F0AA7-A912-4554-B77D-30909E1C3EBB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19082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91D1A9ED-3C04-42D5-AFE6-DBDAC8B51C8F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ECE0A227-6889-499E-9C57-00914769393F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352D0D49-2C28-47DB-A5B1-BED8DBE74930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B66691CD-F548-46DA-A93A-C2330A34D502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71CF4C9A-A7C7-41DA-8A97-2C6EC87FC5E5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52446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95C646F-CF9F-499E-AE65-712D0CB012C5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3354AE15-3E26-4405-AF62-528EB342F245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AAAFE8A-DE4E-4D8C-8D44-1B9BD694B372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72F5187-7452-47B2-BB02-89AACCE8E098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6EEA5323-2B4A-4E10-BE78-717C15667F5F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94975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9F3FEAAC-B3CC-4073-A156-6643F52E2F08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1911BD0-FE29-43EA-9583-EF382EE63219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0014CC9-47EB-449E-AF8B-508119E4572A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969C48E9-654D-4836-B220-57A597647C84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96C870B-B4A2-4600-95A8-6CF709685B27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18739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D061DB28-31A1-4B22-9C1F-F7ED35B864F3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A26A010-BE42-4D68-ABCD-274398FEAF62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0D96058-4AD9-4AAC-BC71-FAE56BBBC082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775D9ADF-8003-4F80-8C8E-41B8A5A1F926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82B809E-F300-4F5C-820F-B52B630030C1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19062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F53A532F-C02B-4222-A559-6E6A08789CBF}"/>
              </a:ext>
            </a:extLst>
          </p:cNvPr>
          <p:cNvSpPr txBox="1"/>
          <p:nvPr/>
        </p:nvSpPr>
        <p:spPr>
          <a:xfrm>
            <a:off x="560614" y="5740332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229F7E8-6D88-4F6C-9842-D3D4754D7736}"/>
              </a:ext>
            </a:extLst>
          </p:cNvPr>
          <p:cNvSpPr txBox="1"/>
          <p:nvPr/>
        </p:nvSpPr>
        <p:spPr>
          <a:xfrm>
            <a:off x="2509157" y="5811089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D36D660-6EB1-40F9-8AEC-E4CA52EB33CD}"/>
              </a:ext>
            </a:extLst>
          </p:cNvPr>
          <p:cNvSpPr txBox="1"/>
          <p:nvPr/>
        </p:nvSpPr>
        <p:spPr>
          <a:xfrm>
            <a:off x="4414158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625021A-0D08-4B45-8BA7-F386BF366175}"/>
              </a:ext>
            </a:extLst>
          </p:cNvPr>
          <p:cNvSpPr txBox="1"/>
          <p:nvPr/>
        </p:nvSpPr>
        <p:spPr>
          <a:xfrm>
            <a:off x="6226631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8" name="TextBox 7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CCE5A31-6DDB-4EC5-877C-F0C5A857C42D}"/>
              </a:ext>
            </a:extLst>
          </p:cNvPr>
          <p:cNvSpPr txBox="1"/>
          <p:nvPr/>
        </p:nvSpPr>
        <p:spPr>
          <a:xfrm>
            <a:off x="8001000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62017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B87A1914-71BF-476B-9C65-B2B40B94C155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B25AA1DF-0440-4776-B39D-0169BA643404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157DEC5-7F2E-4237-B7DC-D6DA36AA0040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06CA1DF-0B48-436F-A219-D7C732520B5D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F4EE102-0B47-40CC-87EF-82663B8EDBAE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10059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77F9BF84-9F98-41AF-9863-E31A818A1A96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29E4FB8-BFAE-46A8-B628-1D25C991B0D3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41227E62-E985-49A0-A5EC-5E302A34B7D1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4A31770-BE56-4153-83E7-2555A3B43513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0CDB71C-38E5-4E9F-867D-4CDC865357E0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78021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5964158-6BD0-43EE-9008-26436803E301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B27A605C-5FF0-4928-AA7C-6D3D2F744D69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59BAFE49-204C-49C5-AEB3-8E6BE610E55A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59C35D2E-3769-4408-8F2D-112EF4FC3B49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2148D344-F414-4F5A-8C80-F89E05AEDE62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75044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D67FDC8C-C6F4-4A19-9B72-19F03143CF8C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8" name="TextBox 7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A2BF1F6-15A3-4434-9C8F-E166D04C3CF0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9" name="TextBox 8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28D96FB-8312-4373-B1D8-2A3E4DBC4891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3B4637E-5764-4EB8-B1AF-22157ACC8978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11" name="TextBox 10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052208D-C858-433D-A9F5-F9CE05FCFD7F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07726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0239618D-DC9D-48BF-B028-CD570FBC254D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72297DAC-D3C8-48D5-9156-EDF0308FEB6E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26AA08F-78F1-41DE-9153-180A04C5529B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73EFEBF-97C8-4AB1-BCCC-66F8303AF706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E2A9B28B-39F0-4F29-AE34-3CAD7E3CC1B6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71040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B1C8456D-9086-46B4-B0E8-C0912D692130}"/>
              </a:ext>
            </a:extLst>
          </p:cNvPr>
          <p:cNvSpPr txBox="1"/>
          <p:nvPr/>
        </p:nvSpPr>
        <p:spPr>
          <a:xfrm>
            <a:off x="560614" y="5740332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31E87848-7556-456E-AF95-A42D0C51AEEB}"/>
              </a:ext>
            </a:extLst>
          </p:cNvPr>
          <p:cNvSpPr txBox="1"/>
          <p:nvPr/>
        </p:nvSpPr>
        <p:spPr>
          <a:xfrm>
            <a:off x="2509157" y="5811089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9A525D6-CD94-49AD-AF2E-2F0553AAEC45}"/>
              </a:ext>
            </a:extLst>
          </p:cNvPr>
          <p:cNvSpPr txBox="1"/>
          <p:nvPr/>
        </p:nvSpPr>
        <p:spPr>
          <a:xfrm>
            <a:off x="4414158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AAC0B09-B7C3-432B-B9B6-3695A7F61529}"/>
              </a:ext>
            </a:extLst>
          </p:cNvPr>
          <p:cNvSpPr txBox="1"/>
          <p:nvPr/>
        </p:nvSpPr>
        <p:spPr>
          <a:xfrm>
            <a:off x="6226631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E438201-93A5-4EF0-9818-6AD88BFCF0EC}"/>
              </a:ext>
            </a:extLst>
          </p:cNvPr>
          <p:cNvSpPr txBox="1"/>
          <p:nvPr/>
        </p:nvSpPr>
        <p:spPr>
          <a:xfrm>
            <a:off x="8001000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76485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DAA02351-8726-4208-98B6-FA4FB4F0DDC9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66D0073-F2EC-41ED-96AE-D4D7FC8BEF96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C110F5A-BB26-4194-B8B0-ADCF9401959F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E2C6E5F-91FD-481F-867D-88AFD7CB1A3F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F7D97C5-AE7D-4526-B9B3-2513AAF2BE1B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20508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8964BA-53D7-465F-B0EF-7EA0CEF2233D}"/>
              </a:ext>
            </a:extLst>
          </p:cNvPr>
          <p:cNvSpPr/>
          <p:nvPr/>
        </p:nvSpPr>
        <p:spPr>
          <a:xfrm>
            <a:off x="957943" y="810986"/>
            <a:ext cx="8289472" cy="6150428"/>
          </a:xfrm>
          <a:prstGeom prst="roundRect">
            <a:avLst/>
          </a:prstGeom>
          <a:solidFill>
            <a:srgbClr val="CCE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C4DB0-49CD-4989-81B6-3A87548BEB89}"/>
              </a:ext>
            </a:extLst>
          </p:cNvPr>
          <p:cNvSpPr txBox="1"/>
          <p:nvPr/>
        </p:nvSpPr>
        <p:spPr>
          <a:xfrm>
            <a:off x="1426028" y="2408392"/>
            <a:ext cx="7471917" cy="92333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Way to Go!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36509-4915-4C48-A0CE-C5BC3631DC2A}"/>
              </a:ext>
            </a:extLst>
          </p:cNvPr>
          <p:cNvSpPr txBox="1"/>
          <p:nvPr/>
        </p:nvSpPr>
        <p:spPr>
          <a:xfrm>
            <a:off x="1969188" y="6111604"/>
            <a:ext cx="692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Created by The Curriculum Corner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B2CF249E-C1F2-4D66-B781-DFD86B0279AB}"/>
              </a:ext>
            </a:extLst>
          </p:cNvPr>
          <p:cNvSpPr txBox="1"/>
          <p:nvPr/>
        </p:nvSpPr>
        <p:spPr>
          <a:xfrm>
            <a:off x="1969188" y="4536263"/>
            <a:ext cx="67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CCCC"/>
                </a:solidFill>
                <a:latin typeface="KG Miss Kindergarten" panose="02000000000000000000" pitchFamily="2" charset="0"/>
              </a:rPr>
              <a:t>Click here to go back to the start.</a:t>
            </a:r>
          </a:p>
        </p:txBody>
      </p:sp>
    </p:spTree>
    <p:extLst>
      <p:ext uri="{BB962C8B-B14F-4D97-AF65-F5344CB8AC3E}">
        <p14:creationId xmlns:p14="http://schemas.microsoft.com/office/powerpoint/2010/main" val="93619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456588B5-13F6-4830-9E3B-6C26E518906F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A0372939-D868-41E6-B3B0-6375ED0FF7E0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F6FE87D2-1D79-45C7-9663-071DB3D128F6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52BDDF5-091B-4029-9F3E-E9B1E2791765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F5B3387D-C558-4C26-89C6-102A1002D1E8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66859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AAB2B897-479E-42BE-8575-4FFF23C7F18E}"/>
              </a:ext>
            </a:extLst>
          </p:cNvPr>
          <p:cNvSpPr txBox="1"/>
          <p:nvPr/>
        </p:nvSpPr>
        <p:spPr>
          <a:xfrm>
            <a:off x="560614" y="5740332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F4826CE0-D84B-4E7A-802D-69CBD64DAA7D}"/>
              </a:ext>
            </a:extLst>
          </p:cNvPr>
          <p:cNvSpPr txBox="1"/>
          <p:nvPr/>
        </p:nvSpPr>
        <p:spPr>
          <a:xfrm>
            <a:off x="2509157" y="5811089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02833FF-220B-4BD8-ACBF-B51B8A840FEA}"/>
              </a:ext>
            </a:extLst>
          </p:cNvPr>
          <p:cNvSpPr txBox="1"/>
          <p:nvPr/>
        </p:nvSpPr>
        <p:spPr>
          <a:xfrm>
            <a:off x="4414158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333AF129-7A2F-4368-B440-51B3E5AC04D6}"/>
              </a:ext>
            </a:extLst>
          </p:cNvPr>
          <p:cNvSpPr txBox="1"/>
          <p:nvPr/>
        </p:nvSpPr>
        <p:spPr>
          <a:xfrm>
            <a:off x="6226631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FD46FDD7-83FE-4D61-8885-A4AE369A289F}"/>
              </a:ext>
            </a:extLst>
          </p:cNvPr>
          <p:cNvSpPr txBox="1"/>
          <p:nvPr/>
        </p:nvSpPr>
        <p:spPr>
          <a:xfrm>
            <a:off x="8001000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40974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A009CA2-0466-4670-B9D8-F7BFC37F5D68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A6773D3-7175-4C69-91C0-3031AB996369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C2DC9DBE-A295-416A-A7CF-F7C06664E63A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B34C43C-3E44-404D-B6FD-17A196CA60F2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8AD0BA8-843B-4ADF-83A0-CE1B07A00BC2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79467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2D6DD5EB-91A0-4DFD-AF8D-5D0BFA1C1B9A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4F67327-B022-4551-9BE6-8E8FB73850BE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976B151-90AD-432E-A164-C4CF1568422A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87576951-A5E8-4B2B-B20C-E2F0FCFFEC29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3D1C3F6-177F-448D-9A8B-173F490F9C63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63954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9ED01D3-F4C2-4682-94EE-D8B22D2E9B0E}"/>
              </a:ext>
            </a:extLst>
          </p:cNvPr>
          <p:cNvSpPr txBox="1"/>
          <p:nvPr/>
        </p:nvSpPr>
        <p:spPr>
          <a:xfrm>
            <a:off x="560614" y="5740332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6DC67810-D587-4A98-AA09-CDA77D77D24F}"/>
              </a:ext>
            </a:extLst>
          </p:cNvPr>
          <p:cNvSpPr txBox="1"/>
          <p:nvPr/>
        </p:nvSpPr>
        <p:spPr>
          <a:xfrm>
            <a:off x="2509157" y="5811089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5720140-E21D-4756-A0F6-993B0F04514B}"/>
              </a:ext>
            </a:extLst>
          </p:cNvPr>
          <p:cNvSpPr txBox="1"/>
          <p:nvPr/>
        </p:nvSpPr>
        <p:spPr>
          <a:xfrm>
            <a:off x="4414158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B2CD81B-0F98-4A63-9F40-8AA8FC137FE3}"/>
              </a:ext>
            </a:extLst>
          </p:cNvPr>
          <p:cNvSpPr txBox="1"/>
          <p:nvPr/>
        </p:nvSpPr>
        <p:spPr>
          <a:xfrm>
            <a:off x="6226631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15E78F7-C588-4BF4-AC47-50A8B592E475}"/>
              </a:ext>
            </a:extLst>
          </p:cNvPr>
          <p:cNvSpPr txBox="1"/>
          <p:nvPr/>
        </p:nvSpPr>
        <p:spPr>
          <a:xfrm>
            <a:off x="8001000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48719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B754CE42-26A0-4ADF-A629-ADE36DE1A58E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B27346B-5371-47A4-ACCE-56E66F66C8F7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AEE2A2F-5628-4420-BBA5-62DB05C9FFE6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7695E11-2119-4FEF-BA80-1700B7A1D731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7076738-39A2-48D3-A44E-FA11A94C1C59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579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F17AD2FD-D2C7-49BD-B20A-07ADAE624534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B33D333-EBC5-45CA-BA4C-40DBEC2D9C2E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5BF87A5-3971-4112-9004-BA1872929CBD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FA0E357-DC0B-4729-B12E-1EC7E38F4FF5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ED01426-A52B-43F1-BA58-601E53537BBC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1504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163</Words>
  <Application>Microsoft Office PowerPoint</Application>
  <PresentationFormat>Custom</PresentationFormat>
  <Paragraphs>133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Aharoni</vt:lpstr>
      <vt:lpstr>Arial</vt:lpstr>
      <vt:lpstr>Calibri</vt:lpstr>
      <vt:lpstr>Calibri Light</vt:lpstr>
      <vt:lpstr>KG Miss Kindergarten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5</cp:revision>
  <dcterms:created xsi:type="dcterms:W3CDTF">2020-03-11T13:48:04Z</dcterms:created>
  <dcterms:modified xsi:type="dcterms:W3CDTF">2020-03-11T15:04:48Z</dcterms:modified>
</cp:coreProperties>
</file>