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90" r:id="rId35"/>
    <p:sldId id="291" r:id="rId36"/>
    <p:sldId id="289" r:id="rId3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y Henry" initials="CH" lastIdx="1" clrIdx="0">
    <p:extLst>
      <p:ext uri="{19B8F6BF-5375-455C-9EA6-DF929625EA0E}">
        <p15:presenceInfo xmlns:p15="http://schemas.microsoft.com/office/powerpoint/2012/main" userId="157b40a853bc5b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CC"/>
    <a:srgbClr val="C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025" y="156"/>
      </p:cViewPr>
      <p:guideLst>
        <p:guide orient="horz" pos="2424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F6E9-FB52-47BD-937D-4D0B271A916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4A5D-226C-4319-968E-D4135760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6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F6E9-FB52-47BD-937D-4D0B271A916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4A5D-226C-4319-968E-D4135760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F6E9-FB52-47BD-937D-4D0B271A916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4A5D-226C-4319-968E-D4135760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4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F6E9-FB52-47BD-937D-4D0B271A916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4A5D-226C-4319-968E-D4135760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88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F6E9-FB52-47BD-937D-4D0B271A916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4A5D-226C-4319-968E-D4135760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03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F6E9-FB52-47BD-937D-4D0B271A916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4A5D-226C-4319-968E-D4135760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38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F6E9-FB52-47BD-937D-4D0B271A916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4A5D-226C-4319-968E-D4135760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1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F6E9-FB52-47BD-937D-4D0B271A916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4A5D-226C-4319-968E-D4135760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8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F6E9-FB52-47BD-937D-4D0B271A916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4A5D-226C-4319-968E-D4135760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4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F6E9-FB52-47BD-937D-4D0B271A916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4A5D-226C-4319-968E-D4135760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67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F6E9-FB52-47BD-937D-4D0B271A916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4A5D-226C-4319-968E-D4135760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28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8F6E9-FB52-47BD-937D-4D0B271A916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4A5D-226C-4319-968E-D4135760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96BE86-139E-4783-A493-EFC5E4263993}"/>
              </a:ext>
            </a:extLst>
          </p:cNvPr>
          <p:cNvSpPr/>
          <p:nvPr/>
        </p:nvSpPr>
        <p:spPr>
          <a:xfrm>
            <a:off x="95794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83F25-F4E8-4A8B-9670-1B446F645890}"/>
              </a:ext>
            </a:extLst>
          </p:cNvPr>
          <p:cNvSpPr txBox="1"/>
          <p:nvPr/>
        </p:nvSpPr>
        <p:spPr>
          <a:xfrm>
            <a:off x="1426028" y="1387928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 the Missing Letter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72D7C-513B-44B9-97D3-15A93FC7375F}"/>
              </a:ext>
            </a:extLst>
          </p:cNvPr>
          <p:cNvSpPr txBox="1"/>
          <p:nvPr/>
        </p:nvSpPr>
        <p:spPr>
          <a:xfrm>
            <a:off x="2862943" y="2523309"/>
            <a:ext cx="501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a phonics practice game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5D77D-FD31-42B4-9C5D-F9DC5963C71B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4AA44F-3841-4963-A330-62F8018BA54A}"/>
              </a:ext>
            </a:extLst>
          </p:cNvPr>
          <p:cNvSpPr txBox="1"/>
          <p:nvPr/>
        </p:nvSpPr>
        <p:spPr>
          <a:xfrm>
            <a:off x="2511057" y="3551209"/>
            <a:ext cx="54281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</a:t>
            </a:r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</a:t>
            </a:r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ir</a:t>
            </a:r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or, </a:t>
            </a:r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ur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3157F3-80D7-4ED0-B9AB-2CC9B6FA0595}"/>
              </a:ext>
            </a:extLst>
          </p:cNvPr>
          <p:cNvSpPr txBox="1"/>
          <p:nvPr/>
        </p:nvSpPr>
        <p:spPr>
          <a:xfrm>
            <a:off x="3793107" y="5468881"/>
            <a:ext cx="273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to start.</a:t>
            </a:r>
          </a:p>
        </p:txBody>
      </p:sp>
    </p:spTree>
    <p:extLst>
      <p:ext uri="{BB962C8B-B14F-4D97-AF65-F5344CB8AC3E}">
        <p14:creationId xmlns:p14="http://schemas.microsoft.com/office/powerpoint/2010/main" val="2616621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29F42B9-0030-4B8A-8311-3C0CE2231E3F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899147F-8927-4E76-B74C-DCDE958177E2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788A796-6D5F-4405-9955-786E5D2BE6B5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731BB-93C6-4E43-8376-29B4C7F2728C}"/>
              </a:ext>
            </a:extLst>
          </p:cNvPr>
          <p:cNvSpPr txBox="1"/>
          <p:nvPr/>
        </p:nvSpPr>
        <p:spPr>
          <a:xfrm>
            <a:off x="3124201" y="778954"/>
            <a:ext cx="51652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 l o w _ r</a:t>
            </a:r>
          </a:p>
        </p:txBody>
      </p:sp>
    </p:spTree>
    <p:extLst>
      <p:ext uri="{BB962C8B-B14F-4D97-AF65-F5344CB8AC3E}">
        <p14:creationId xmlns:p14="http://schemas.microsoft.com/office/powerpoint/2010/main" val="2664909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51A931B7-E0B8-4361-8866-A42B8703A030}"/>
              </a:ext>
            </a:extLst>
          </p:cNvPr>
          <p:cNvSpPr txBox="1"/>
          <p:nvPr/>
        </p:nvSpPr>
        <p:spPr>
          <a:xfrm>
            <a:off x="1589316" y="5704698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E62D0385-C368-4723-B687-071BDAC9293C}"/>
              </a:ext>
            </a:extLst>
          </p:cNvPr>
          <p:cNvSpPr txBox="1"/>
          <p:nvPr/>
        </p:nvSpPr>
        <p:spPr>
          <a:xfrm>
            <a:off x="4299857" y="5705282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732FB54-58D5-404C-BFFA-5B703C8D5B66}"/>
              </a:ext>
            </a:extLst>
          </p:cNvPr>
          <p:cNvSpPr txBox="1"/>
          <p:nvPr/>
        </p:nvSpPr>
        <p:spPr>
          <a:xfrm>
            <a:off x="6966857" y="5704698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8195F-A129-4383-83F0-8516671F26B4}"/>
              </a:ext>
            </a:extLst>
          </p:cNvPr>
          <p:cNvSpPr txBox="1"/>
          <p:nvPr/>
        </p:nvSpPr>
        <p:spPr>
          <a:xfrm>
            <a:off x="3761014" y="1023882"/>
            <a:ext cx="253637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 _ r k</a:t>
            </a:r>
          </a:p>
        </p:txBody>
      </p:sp>
    </p:spTree>
    <p:extLst>
      <p:ext uri="{BB962C8B-B14F-4D97-AF65-F5344CB8AC3E}">
        <p14:creationId xmlns:p14="http://schemas.microsoft.com/office/powerpoint/2010/main" val="3110043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4242675-DC48-46CD-8272-A70ED27DB2F5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4EE0013-3698-41A5-B253-1BA35034DFD3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0CD0AD3-6C62-4730-8A44-53828AC62CFF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80D41-2264-4939-8961-ACC924F81F5D}"/>
              </a:ext>
            </a:extLst>
          </p:cNvPr>
          <p:cNvSpPr txBox="1"/>
          <p:nvPr/>
        </p:nvSpPr>
        <p:spPr>
          <a:xfrm>
            <a:off x="2667000" y="949015"/>
            <a:ext cx="51652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 _ r b a g e</a:t>
            </a:r>
          </a:p>
        </p:txBody>
      </p:sp>
    </p:spTree>
    <p:extLst>
      <p:ext uri="{BB962C8B-B14F-4D97-AF65-F5344CB8AC3E}">
        <p14:creationId xmlns:p14="http://schemas.microsoft.com/office/powerpoint/2010/main" val="262585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1FB8570-E416-43CF-A592-5BBA556A516A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9DEFB290-2EDA-430A-9A03-412BA2493D78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1F3E317-109B-4E50-B457-5D7D285D4C1E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97DB8-3449-40FE-85F1-320A944FE0B2}"/>
              </a:ext>
            </a:extLst>
          </p:cNvPr>
          <p:cNvSpPr txBox="1"/>
          <p:nvPr/>
        </p:nvSpPr>
        <p:spPr>
          <a:xfrm>
            <a:off x="2609847" y="817053"/>
            <a:ext cx="51652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 l u m b _ r</a:t>
            </a:r>
          </a:p>
        </p:txBody>
      </p:sp>
    </p:spTree>
    <p:extLst>
      <p:ext uri="{BB962C8B-B14F-4D97-AF65-F5344CB8AC3E}">
        <p14:creationId xmlns:p14="http://schemas.microsoft.com/office/powerpoint/2010/main" val="411446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6205E3D-B6E3-4DD0-BFAC-9D7A1A45B920}"/>
              </a:ext>
            </a:extLst>
          </p:cNvPr>
          <p:cNvSpPr txBox="1"/>
          <p:nvPr/>
        </p:nvSpPr>
        <p:spPr>
          <a:xfrm>
            <a:off x="1572987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EDC1FCC-3DFF-405E-9786-2E879D029596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96A585ED-1CB1-4E04-970D-7E68BC9FE5D9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6FA9C-3D43-45EE-AE9C-3C1165E3CCA6}"/>
              </a:ext>
            </a:extLst>
          </p:cNvPr>
          <p:cNvSpPr txBox="1"/>
          <p:nvPr/>
        </p:nvSpPr>
        <p:spPr>
          <a:xfrm>
            <a:off x="2732314" y="920468"/>
            <a:ext cx="51652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 _ r a f </a:t>
            </a:r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</a:t>
            </a:r>
          </a:p>
        </p:txBody>
      </p:sp>
    </p:spTree>
    <p:extLst>
      <p:ext uri="{BB962C8B-B14F-4D97-AF65-F5344CB8AC3E}">
        <p14:creationId xmlns:p14="http://schemas.microsoft.com/office/powerpoint/2010/main" val="3210125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4E94DD3-A54F-4563-B838-620D8B63C628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E40E39A5-89D7-4896-8CF8-72E509C20E3F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CA19A1D2-6A33-401E-94A5-A2E8247F84E3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44AA8D-5BB9-4873-A498-5064C7CEBCC9}"/>
              </a:ext>
            </a:extLst>
          </p:cNvPr>
          <p:cNvSpPr txBox="1"/>
          <p:nvPr/>
        </p:nvSpPr>
        <p:spPr>
          <a:xfrm>
            <a:off x="2609847" y="949015"/>
            <a:ext cx="51652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 e a t  h _ r</a:t>
            </a:r>
          </a:p>
        </p:txBody>
      </p:sp>
    </p:spTree>
    <p:extLst>
      <p:ext uri="{BB962C8B-B14F-4D97-AF65-F5344CB8AC3E}">
        <p14:creationId xmlns:p14="http://schemas.microsoft.com/office/powerpoint/2010/main" val="3841102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245A35E-B5F5-40AC-B712-D9BCD55C06F4}"/>
              </a:ext>
            </a:extLst>
          </p:cNvPr>
          <p:cNvSpPr txBox="1"/>
          <p:nvPr/>
        </p:nvSpPr>
        <p:spPr>
          <a:xfrm>
            <a:off x="1621971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109517D-016B-4448-BEB5-13C45571BA3D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A835042-93D3-42B6-919E-9DEF6019DEC7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458F2-A2ED-443D-A498-31F4D5600AA7}"/>
              </a:ext>
            </a:extLst>
          </p:cNvPr>
          <p:cNvSpPr txBox="1"/>
          <p:nvPr/>
        </p:nvSpPr>
        <p:spPr>
          <a:xfrm>
            <a:off x="2950029" y="883895"/>
            <a:ext cx="51652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 u </a:t>
            </a:r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 _ r</a:t>
            </a:r>
          </a:p>
        </p:txBody>
      </p:sp>
    </p:spTree>
    <p:extLst>
      <p:ext uri="{BB962C8B-B14F-4D97-AF65-F5344CB8AC3E}">
        <p14:creationId xmlns:p14="http://schemas.microsoft.com/office/powerpoint/2010/main" val="3020775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F2A9915-774B-465B-8535-F6AB12C2C0EB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4A2A7E1-B1A5-48FD-97E8-D17E15484662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BE7753B-5F03-4779-89A3-F8A5986325AA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03FBA-5132-4A41-8F06-7D852AD920AD}"/>
              </a:ext>
            </a:extLst>
          </p:cNvPr>
          <p:cNvSpPr txBox="1"/>
          <p:nvPr/>
        </p:nvSpPr>
        <p:spPr>
          <a:xfrm>
            <a:off x="1932214" y="1116411"/>
            <a:ext cx="64933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 a m b u r g _ r</a:t>
            </a:r>
          </a:p>
        </p:txBody>
      </p:sp>
    </p:spTree>
    <p:extLst>
      <p:ext uri="{BB962C8B-B14F-4D97-AF65-F5344CB8AC3E}">
        <p14:creationId xmlns:p14="http://schemas.microsoft.com/office/powerpoint/2010/main" val="2224009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C78906C3-0872-4633-98ED-1275965A8EB6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969117AC-812F-43EC-BD44-541B0694DFBE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63E8E1C-4A7C-406E-BF6F-3C247E93BB3E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D4FAFE-90C2-425E-AEC4-2739FF102DE1}"/>
              </a:ext>
            </a:extLst>
          </p:cNvPr>
          <p:cNvSpPr txBox="1"/>
          <p:nvPr/>
        </p:nvSpPr>
        <p:spPr>
          <a:xfrm>
            <a:off x="2609847" y="1007554"/>
            <a:ext cx="51652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 a m </a:t>
            </a:r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_ r</a:t>
            </a:r>
          </a:p>
        </p:txBody>
      </p:sp>
    </p:spTree>
    <p:extLst>
      <p:ext uri="{BB962C8B-B14F-4D97-AF65-F5344CB8AC3E}">
        <p14:creationId xmlns:p14="http://schemas.microsoft.com/office/powerpoint/2010/main" val="2237673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2E69C2E-1D41-4FD0-97CE-5385439346FF}"/>
              </a:ext>
            </a:extLst>
          </p:cNvPr>
          <p:cNvSpPr txBox="1"/>
          <p:nvPr/>
        </p:nvSpPr>
        <p:spPr>
          <a:xfrm>
            <a:off x="1589316" y="5704698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BF52B24-E916-4146-BABC-48F246ABA3CD}"/>
              </a:ext>
            </a:extLst>
          </p:cNvPr>
          <p:cNvSpPr txBox="1"/>
          <p:nvPr/>
        </p:nvSpPr>
        <p:spPr>
          <a:xfrm>
            <a:off x="4299857" y="5705282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4D89C23-CD27-4755-B68E-5D82E76D9830}"/>
              </a:ext>
            </a:extLst>
          </p:cNvPr>
          <p:cNvSpPr txBox="1"/>
          <p:nvPr/>
        </p:nvSpPr>
        <p:spPr>
          <a:xfrm>
            <a:off x="6966857" y="5704698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5C3B0-4842-45C5-9AFE-40FF90BDB11E}"/>
              </a:ext>
            </a:extLst>
          </p:cNvPr>
          <p:cNvSpPr txBox="1"/>
          <p:nvPr/>
        </p:nvSpPr>
        <p:spPr>
          <a:xfrm>
            <a:off x="3456215" y="870857"/>
            <a:ext cx="335824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 _ r s e</a:t>
            </a:r>
          </a:p>
        </p:txBody>
      </p:sp>
    </p:spTree>
    <p:extLst>
      <p:ext uri="{BB962C8B-B14F-4D97-AF65-F5344CB8AC3E}">
        <p14:creationId xmlns:p14="http://schemas.microsoft.com/office/powerpoint/2010/main" val="3418536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8B0AFC-3F6F-47D0-BCD5-44DE0C3F247A}"/>
              </a:ext>
            </a:extLst>
          </p:cNvPr>
          <p:cNvSpPr txBox="1"/>
          <p:nvPr/>
        </p:nvSpPr>
        <p:spPr>
          <a:xfrm>
            <a:off x="3706587" y="838395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 _ r d</a:t>
            </a:r>
          </a:p>
        </p:txBody>
      </p:sp>
      <p:sp>
        <p:nvSpPr>
          <p:cNvPr id="10" name="TextBox 9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F749446-F97C-4090-8985-3FAAD598534F}"/>
              </a:ext>
            </a:extLst>
          </p:cNvPr>
          <p:cNvSpPr txBox="1"/>
          <p:nvPr/>
        </p:nvSpPr>
        <p:spPr>
          <a:xfrm>
            <a:off x="1572987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12" name="TextBox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119F49C1-1122-4E6A-AB85-F6306CA7FD25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13" name="TextBox 1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A89FB44-765D-4875-92C6-CB2519413C32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937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095B36A-879A-492C-8987-BF5A3936A535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5BB9146-E6AF-4447-9982-DB64BE6867FC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074F3DC-5FD3-41EA-87DA-74F539B55AF3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016E8-C47D-486E-9678-9942ABA710F3}"/>
              </a:ext>
            </a:extLst>
          </p:cNvPr>
          <p:cNvSpPr txBox="1"/>
          <p:nvPr/>
        </p:nvSpPr>
        <p:spPr>
          <a:xfrm>
            <a:off x="4073978" y="949015"/>
            <a:ext cx="19431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 _ r</a:t>
            </a:r>
          </a:p>
        </p:txBody>
      </p:sp>
    </p:spTree>
    <p:extLst>
      <p:ext uri="{BB962C8B-B14F-4D97-AF65-F5344CB8AC3E}">
        <p14:creationId xmlns:p14="http://schemas.microsoft.com/office/powerpoint/2010/main" val="3883702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759F151F-AD4F-485D-A165-F57C030A012D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70DA02B-486A-4FC4-BAFD-68B285F37871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B8E6F34-2816-4DAF-AC7B-8409C165E0F1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FA7CF-6BA9-4ADA-B7E7-22DB62BD570A}"/>
              </a:ext>
            </a:extLst>
          </p:cNvPr>
          <p:cNvSpPr txBox="1"/>
          <p:nvPr/>
        </p:nvSpPr>
        <p:spPr>
          <a:xfrm>
            <a:off x="3069772" y="885853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 </a:t>
            </a:r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z </a:t>
            </a:r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</a:t>
            </a:r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_ r d</a:t>
            </a:r>
          </a:p>
        </p:txBody>
      </p:sp>
    </p:spTree>
    <p:extLst>
      <p:ext uri="{BB962C8B-B14F-4D97-AF65-F5344CB8AC3E}">
        <p14:creationId xmlns:p14="http://schemas.microsoft.com/office/powerpoint/2010/main" val="442416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13BA5736-DF4F-4BF6-B8C8-AC014524B84F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FAD5D4F-AC51-462A-8538-159E22A0A3D8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1EBA71E-C32E-4D18-84DE-C167B97123CE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65D90-DC1B-4BE9-BAD5-E263E4DAE621}"/>
              </a:ext>
            </a:extLst>
          </p:cNvPr>
          <p:cNvSpPr txBox="1"/>
          <p:nvPr/>
        </p:nvSpPr>
        <p:spPr>
          <a:xfrm>
            <a:off x="2922815" y="896739"/>
            <a:ext cx="444681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 c o </a:t>
            </a:r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 _ r</a:t>
            </a:r>
          </a:p>
        </p:txBody>
      </p:sp>
    </p:spTree>
    <p:extLst>
      <p:ext uri="{BB962C8B-B14F-4D97-AF65-F5344CB8AC3E}">
        <p14:creationId xmlns:p14="http://schemas.microsoft.com/office/powerpoint/2010/main" val="1529400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A81FDCC-5223-445A-BCBB-EB6AA6ED9638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B83CF0D-C0DD-4ED0-B7AB-0E9D66585561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A4BE812-8330-42E7-B92C-110A4C5C5524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462BC-E00F-476A-84C2-F777490086B0}"/>
              </a:ext>
            </a:extLst>
          </p:cNvPr>
          <p:cNvSpPr txBox="1"/>
          <p:nvPr/>
        </p:nvSpPr>
        <p:spPr>
          <a:xfrm>
            <a:off x="4256314" y="860597"/>
            <a:ext cx="196487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j</a:t>
            </a:r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_ r</a:t>
            </a:r>
          </a:p>
          <a:p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0396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2513EB69-7942-41D3-A2D0-881C82C7B970}"/>
              </a:ext>
            </a:extLst>
          </p:cNvPr>
          <p:cNvSpPr txBox="1"/>
          <p:nvPr/>
        </p:nvSpPr>
        <p:spPr>
          <a:xfrm>
            <a:off x="1572987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CD53D20B-1B8F-4387-915B-23065E5E30FB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6C07DF9D-C4A1-49A3-A041-E341B98EC338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142A4-BFD6-4546-86D7-59226561629A}"/>
              </a:ext>
            </a:extLst>
          </p:cNvPr>
          <p:cNvSpPr txBox="1"/>
          <p:nvPr/>
        </p:nvSpPr>
        <p:spPr>
          <a:xfrm>
            <a:off x="3418112" y="795282"/>
            <a:ext cx="32929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 h _ r t</a:t>
            </a:r>
          </a:p>
        </p:txBody>
      </p:sp>
    </p:spTree>
    <p:extLst>
      <p:ext uri="{BB962C8B-B14F-4D97-AF65-F5344CB8AC3E}">
        <p14:creationId xmlns:p14="http://schemas.microsoft.com/office/powerpoint/2010/main" val="555818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B968A8F-57F5-4DB5-953C-3978C4EEE07F}"/>
              </a:ext>
            </a:extLst>
          </p:cNvPr>
          <p:cNvSpPr txBox="1"/>
          <p:nvPr/>
        </p:nvSpPr>
        <p:spPr>
          <a:xfrm>
            <a:off x="1600202" y="5704698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21AC5DA-392C-4F02-AF4E-AD08646E90D0}"/>
              </a:ext>
            </a:extLst>
          </p:cNvPr>
          <p:cNvSpPr txBox="1"/>
          <p:nvPr/>
        </p:nvSpPr>
        <p:spPr>
          <a:xfrm>
            <a:off x="4310743" y="5705282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104C433F-AFD4-4C49-852A-7D4D53FF746A}"/>
              </a:ext>
            </a:extLst>
          </p:cNvPr>
          <p:cNvSpPr txBox="1"/>
          <p:nvPr/>
        </p:nvSpPr>
        <p:spPr>
          <a:xfrm>
            <a:off x="6977743" y="5704698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435AE-9BD9-4F14-B8EF-5A47785046BE}"/>
              </a:ext>
            </a:extLst>
          </p:cNvPr>
          <p:cNvSpPr txBox="1"/>
          <p:nvPr/>
        </p:nvSpPr>
        <p:spPr>
          <a:xfrm>
            <a:off x="3434443" y="789839"/>
            <a:ext cx="34779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 _ r s e</a:t>
            </a:r>
          </a:p>
        </p:txBody>
      </p:sp>
    </p:spTree>
    <p:extLst>
      <p:ext uri="{BB962C8B-B14F-4D97-AF65-F5344CB8AC3E}">
        <p14:creationId xmlns:p14="http://schemas.microsoft.com/office/powerpoint/2010/main" val="207913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46E796F-868B-48EB-BCB7-F7E88F030B23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A88EFE8-E524-4D72-BB3F-5D2CAB5E5515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A297F15-5B7E-4D29-89C0-44D780AAF7AA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98805-147F-4B31-81CE-39C6096E1216}"/>
              </a:ext>
            </a:extLst>
          </p:cNvPr>
          <p:cNvSpPr txBox="1"/>
          <p:nvPr/>
        </p:nvSpPr>
        <p:spPr>
          <a:xfrm>
            <a:off x="3352800" y="949015"/>
            <a:ext cx="380455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 l </a:t>
            </a:r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_ r s</a:t>
            </a:r>
          </a:p>
        </p:txBody>
      </p:sp>
    </p:spTree>
    <p:extLst>
      <p:ext uri="{BB962C8B-B14F-4D97-AF65-F5344CB8AC3E}">
        <p14:creationId xmlns:p14="http://schemas.microsoft.com/office/powerpoint/2010/main" val="653159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91AA6A31-FFFB-41FC-8969-8E772D82AF45}"/>
              </a:ext>
            </a:extLst>
          </p:cNvPr>
          <p:cNvSpPr txBox="1"/>
          <p:nvPr/>
        </p:nvSpPr>
        <p:spPr>
          <a:xfrm>
            <a:off x="1589316" y="5704698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00DC6966-6F0A-44DC-9579-AB819A94B055}"/>
              </a:ext>
            </a:extLst>
          </p:cNvPr>
          <p:cNvSpPr txBox="1"/>
          <p:nvPr/>
        </p:nvSpPr>
        <p:spPr>
          <a:xfrm>
            <a:off x="4299857" y="5705282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5CB56CC-8E97-4C50-ACF4-B45BBA3AE074}"/>
              </a:ext>
            </a:extLst>
          </p:cNvPr>
          <p:cNvSpPr txBox="1"/>
          <p:nvPr/>
        </p:nvSpPr>
        <p:spPr>
          <a:xfrm>
            <a:off x="6906986" y="5704698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E168C-EF9F-478C-9A64-2F6676D6AC22}"/>
              </a:ext>
            </a:extLst>
          </p:cNvPr>
          <p:cNvSpPr txBox="1"/>
          <p:nvPr/>
        </p:nvSpPr>
        <p:spPr>
          <a:xfrm>
            <a:off x="2707821" y="800725"/>
            <a:ext cx="47625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 o p c _ r n</a:t>
            </a:r>
          </a:p>
        </p:txBody>
      </p:sp>
    </p:spTree>
    <p:extLst>
      <p:ext uri="{BB962C8B-B14F-4D97-AF65-F5344CB8AC3E}">
        <p14:creationId xmlns:p14="http://schemas.microsoft.com/office/powerpoint/2010/main" val="1137812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2D983D9-BE2A-42FE-A2C1-463FFDCA5AFD}"/>
              </a:ext>
            </a:extLst>
          </p:cNvPr>
          <p:cNvSpPr txBox="1"/>
          <p:nvPr/>
        </p:nvSpPr>
        <p:spPr>
          <a:xfrm>
            <a:off x="1621971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4A71390-B29A-48DB-8785-033C57E20FF2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B272364-3B4F-45AE-94BE-FDCCF25CCCAB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92633-7BB8-49C0-B163-A3CD737C0C4F}"/>
              </a:ext>
            </a:extLst>
          </p:cNvPr>
          <p:cNvSpPr txBox="1"/>
          <p:nvPr/>
        </p:nvSpPr>
        <p:spPr>
          <a:xfrm>
            <a:off x="3567792" y="949015"/>
            <a:ext cx="295547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 c _ r f</a:t>
            </a:r>
          </a:p>
        </p:txBody>
      </p:sp>
    </p:spTree>
    <p:extLst>
      <p:ext uri="{BB962C8B-B14F-4D97-AF65-F5344CB8AC3E}">
        <p14:creationId xmlns:p14="http://schemas.microsoft.com/office/powerpoint/2010/main" val="4100123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ADC0A25-A240-4F24-8052-01D290DAC142}"/>
              </a:ext>
            </a:extLst>
          </p:cNvPr>
          <p:cNvSpPr txBox="1"/>
          <p:nvPr/>
        </p:nvSpPr>
        <p:spPr>
          <a:xfrm>
            <a:off x="1572987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921682B5-E425-435A-99D3-E5A30AE50807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99944080-348D-4E3B-A059-424B05D9ABC5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2AB5D-5AC6-4A6D-A68B-556CB153FE67}"/>
              </a:ext>
            </a:extLst>
          </p:cNvPr>
          <p:cNvSpPr txBox="1"/>
          <p:nvPr/>
        </p:nvSpPr>
        <p:spPr>
          <a:xfrm>
            <a:off x="3309256" y="876925"/>
            <a:ext cx="34725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 k _ r t</a:t>
            </a:r>
          </a:p>
        </p:txBody>
      </p:sp>
    </p:spTree>
    <p:extLst>
      <p:ext uri="{BB962C8B-B14F-4D97-AF65-F5344CB8AC3E}">
        <p14:creationId xmlns:p14="http://schemas.microsoft.com/office/powerpoint/2010/main" val="901139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BBFD80-1AA4-4E30-9162-222405C6FDDF}"/>
              </a:ext>
            </a:extLst>
          </p:cNvPr>
          <p:cNvSpPr txBox="1"/>
          <p:nvPr/>
        </p:nvSpPr>
        <p:spPr>
          <a:xfrm>
            <a:off x="3706587" y="838395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 _ r d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AAC985D-5ABF-48C1-AB7E-886EB3B2FF0C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F0A6841-3F59-40B2-BBFA-A331D419664E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CDB75E2-1D06-4107-B98B-A614B232EE08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329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4BDC8-994F-4261-87F8-956F3AF03720}"/>
              </a:ext>
            </a:extLst>
          </p:cNvPr>
          <p:cNvSpPr txBox="1"/>
          <p:nvPr/>
        </p:nvSpPr>
        <p:spPr>
          <a:xfrm>
            <a:off x="3254828" y="893254"/>
            <a:ext cx="384265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 p </a:t>
            </a:r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 _ r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F56E5B6-4263-463F-96E4-12B8EFA2308A}"/>
              </a:ext>
            </a:extLst>
          </p:cNvPr>
          <p:cNvSpPr txBox="1"/>
          <p:nvPr/>
        </p:nvSpPr>
        <p:spPr>
          <a:xfrm>
            <a:off x="1600202" y="5704698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CFA2144-E7E1-4041-912F-DBE77CA874DD}"/>
              </a:ext>
            </a:extLst>
          </p:cNvPr>
          <p:cNvSpPr txBox="1"/>
          <p:nvPr/>
        </p:nvSpPr>
        <p:spPr>
          <a:xfrm>
            <a:off x="4310743" y="5705282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CE8178A-66D7-4900-BF41-F5751128EBCF}"/>
              </a:ext>
            </a:extLst>
          </p:cNvPr>
          <p:cNvSpPr txBox="1"/>
          <p:nvPr/>
        </p:nvSpPr>
        <p:spPr>
          <a:xfrm>
            <a:off x="6955971" y="5704698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95949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60B2650-F4DB-4C5B-A046-A010B4568E1A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34AA398-7933-47A6-9069-602979CF7E2F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46ABDD8-CC40-4356-8CA9-2D6540FE5317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A54B9-C659-41CE-B5E6-F627887D210C}"/>
              </a:ext>
            </a:extLst>
          </p:cNvPr>
          <p:cNvSpPr txBox="1"/>
          <p:nvPr/>
        </p:nvSpPr>
        <p:spPr>
          <a:xfrm>
            <a:off x="3924301" y="920468"/>
            <a:ext cx="242207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 t _ r</a:t>
            </a:r>
          </a:p>
        </p:txBody>
      </p:sp>
    </p:spTree>
    <p:extLst>
      <p:ext uri="{BB962C8B-B14F-4D97-AF65-F5344CB8AC3E}">
        <p14:creationId xmlns:p14="http://schemas.microsoft.com/office/powerpoint/2010/main" val="3772297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2B2A8861-ED9C-463F-88DE-676A7D0AD73E}"/>
              </a:ext>
            </a:extLst>
          </p:cNvPr>
          <p:cNvSpPr txBox="1"/>
          <p:nvPr/>
        </p:nvSpPr>
        <p:spPr>
          <a:xfrm>
            <a:off x="1589316" y="5704698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2718AA0B-D34A-4B8A-ADB0-0010233CECD8}"/>
              </a:ext>
            </a:extLst>
          </p:cNvPr>
          <p:cNvSpPr txBox="1"/>
          <p:nvPr/>
        </p:nvSpPr>
        <p:spPr>
          <a:xfrm>
            <a:off x="4239987" y="5704698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544143B-2892-44FD-B430-33C708A7DD06}"/>
              </a:ext>
            </a:extLst>
          </p:cNvPr>
          <p:cNvSpPr txBox="1"/>
          <p:nvPr/>
        </p:nvSpPr>
        <p:spPr>
          <a:xfrm>
            <a:off x="6966857" y="5704698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6F2B2-CC2C-4312-B341-F6C0A6AF300C}"/>
              </a:ext>
            </a:extLst>
          </p:cNvPr>
          <p:cNvSpPr txBox="1"/>
          <p:nvPr/>
        </p:nvSpPr>
        <p:spPr>
          <a:xfrm>
            <a:off x="3091545" y="882368"/>
            <a:ext cx="43978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 r a c t _ r</a:t>
            </a:r>
          </a:p>
        </p:txBody>
      </p:sp>
    </p:spTree>
    <p:extLst>
      <p:ext uri="{BB962C8B-B14F-4D97-AF65-F5344CB8AC3E}">
        <p14:creationId xmlns:p14="http://schemas.microsoft.com/office/powerpoint/2010/main" val="1881609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F7BA663-0148-40EF-A20C-31040B43301A}"/>
              </a:ext>
            </a:extLst>
          </p:cNvPr>
          <p:cNvSpPr txBox="1"/>
          <p:nvPr/>
        </p:nvSpPr>
        <p:spPr>
          <a:xfrm>
            <a:off x="1600202" y="5704698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26182A7-21F2-41C8-936E-139ED93EC711}"/>
              </a:ext>
            </a:extLst>
          </p:cNvPr>
          <p:cNvSpPr txBox="1"/>
          <p:nvPr/>
        </p:nvSpPr>
        <p:spPr>
          <a:xfrm>
            <a:off x="4310743" y="5705282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E30C0B42-B0FE-4BBB-8D4D-18BE9498DA63}"/>
              </a:ext>
            </a:extLst>
          </p:cNvPr>
          <p:cNvSpPr txBox="1"/>
          <p:nvPr/>
        </p:nvSpPr>
        <p:spPr>
          <a:xfrm>
            <a:off x="6977743" y="5704698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B8609-ECD7-4412-90E6-59CB5751A77B}"/>
              </a:ext>
            </a:extLst>
          </p:cNvPr>
          <p:cNvSpPr txBox="1"/>
          <p:nvPr/>
        </p:nvSpPr>
        <p:spPr>
          <a:xfrm>
            <a:off x="3850821" y="724525"/>
            <a:ext cx="249827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 _ r n</a:t>
            </a:r>
          </a:p>
        </p:txBody>
      </p:sp>
    </p:spTree>
    <p:extLst>
      <p:ext uri="{BB962C8B-B14F-4D97-AF65-F5344CB8AC3E}">
        <p14:creationId xmlns:p14="http://schemas.microsoft.com/office/powerpoint/2010/main" val="3809289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515E70F-16D3-455F-8A61-8552DCE23ECC}"/>
              </a:ext>
            </a:extLst>
          </p:cNvPr>
          <p:cNvSpPr txBox="1"/>
          <p:nvPr/>
        </p:nvSpPr>
        <p:spPr>
          <a:xfrm>
            <a:off x="1600202" y="5704698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404E831-9B21-4167-9A6E-ECE3FCC70C80}"/>
              </a:ext>
            </a:extLst>
          </p:cNvPr>
          <p:cNvSpPr txBox="1"/>
          <p:nvPr/>
        </p:nvSpPr>
        <p:spPr>
          <a:xfrm>
            <a:off x="4239986" y="5704698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4655D15F-B330-4543-AE11-7A6A133236E4}"/>
              </a:ext>
            </a:extLst>
          </p:cNvPr>
          <p:cNvSpPr txBox="1"/>
          <p:nvPr/>
        </p:nvSpPr>
        <p:spPr>
          <a:xfrm>
            <a:off x="6977743" y="5704698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C68DE-C1F1-4984-AC4A-A6F10A8359EA}"/>
              </a:ext>
            </a:extLst>
          </p:cNvPr>
          <p:cNvSpPr txBox="1"/>
          <p:nvPr/>
        </p:nvSpPr>
        <p:spPr>
          <a:xfrm>
            <a:off x="2517320" y="844268"/>
            <a:ext cx="51652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 r e a s _ r e</a:t>
            </a:r>
          </a:p>
        </p:txBody>
      </p:sp>
    </p:spTree>
    <p:extLst>
      <p:ext uri="{BB962C8B-B14F-4D97-AF65-F5344CB8AC3E}">
        <p14:creationId xmlns:p14="http://schemas.microsoft.com/office/powerpoint/2010/main" val="3121125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E597E3D-2CDD-47DA-B55C-E8CE895DD424}"/>
              </a:ext>
            </a:extLst>
          </p:cNvPr>
          <p:cNvSpPr txBox="1"/>
          <p:nvPr/>
        </p:nvSpPr>
        <p:spPr>
          <a:xfrm>
            <a:off x="1589316" y="5704698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1BFA06A0-F018-43E5-ABCA-63AF97D1FC03}"/>
              </a:ext>
            </a:extLst>
          </p:cNvPr>
          <p:cNvSpPr txBox="1"/>
          <p:nvPr/>
        </p:nvSpPr>
        <p:spPr>
          <a:xfrm>
            <a:off x="4299857" y="5705282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EBD269E-2FC6-4E1C-BCE4-F063E1BE1B97}"/>
              </a:ext>
            </a:extLst>
          </p:cNvPr>
          <p:cNvSpPr txBox="1"/>
          <p:nvPr/>
        </p:nvSpPr>
        <p:spPr>
          <a:xfrm>
            <a:off x="6966857" y="5704698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ACB68-47B4-4DEE-9D5C-D8C00CC62E85}"/>
              </a:ext>
            </a:extLst>
          </p:cNvPr>
          <p:cNvSpPr txBox="1"/>
          <p:nvPr/>
        </p:nvSpPr>
        <p:spPr>
          <a:xfrm>
            <a:off x="3575957" y="838826"/>
            <a:ext cx="35596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 t _ r m</a:t>
            </a:r>
          </a:p>
        </p:txBody>
      </p:sp>
    </p:spTree>
    <p:extLst>
      <p:ext uri="{BB962C8B-B14F-4D97-AF65-F5344CB8AC3E}">
        <p14:creationId xmlns:p14="http://schemas.microsoft.com/office/powerpoint/2010/main" val="1914590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0531EF-7CE4-4ADF-942D-EABD1A5304CC}"/>
              </a:ext>
            </a:extLst>
          </p:cNvPr>
          <p:cNvSpPr/>
          <p:nvPr/>
        </p:nvSpPr>
        <p:spPr>
          <a:xfrm>
            <a:off x="95794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0B9A1-AB2E-4A82-8BAA-0CB534D4BB50}"/>
              </a:ext>
            </a:extLst>
          </p:cNvPr>
          <p:cNvSpPr txBox="1"/>
          <p:nvPr/>
        </p:nvSpPr>
        <p:spPr>
          <a:xfrm>
            <a:off x="1420585" y="2962870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Way to Go!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1C6957E5-2C44-4225-9C08-ED3EF08BB327}"/>
              </a:ext>
            </a:extLst>
          </p:cNvPr>
          <p:cNvSpPr txBox="1"/>
          <p:nvPr/>
        </p:nvSpPr>
        <p:spPr>
          <a:xfrm>
            <a:off x="2476782" y="5512424"/>
            <a:ext cx="5507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here to go to play again.</a:t>
            </a:r>
          </a:p>
        </p:txBody>
      </p:sp>
    </p:spTree>
    <p:extLst>
      <p:ext uri="{BB962C8B-B14F-4D97-AF65-F5344CB8AC3E}">
        <p14:creationId xmlns:p14="http://schemas.microsoft.com/office/powerpoint/2010/main" val="10497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5A30CC-5C51-4AA7-A2BD-A4212A7A2652}"/>
              </a:ext>
            </a:extLst>
          </p:cNvPr>
          <p:cNvSpPr txBox="1"/>
          <p:nvPr/>
        </p:nvSpPr>
        <p:spPr>
          <a:xfrm>
            <a:off x="2253343" y="1007124"/>
            <a:ext cx="57694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 l u e b_ r </a:t>
            </a:r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5A9C0D5-EF3A-42BB-918A-F9B6E0692163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2DD0C11C-17BE-4CCA-B85F-B960F40410F0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1C8B86B6-671D-4800-AEEA-6FC30C547C07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8379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8F30ECB-9742-49F5-9F1E-607384B7F118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8730B4B-F616-408C-8A12-6B3F73B7095B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23CC92B-867E-4B4D-9A1E-A53CDE9EC646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F5A8E-6955-4E7C-B498-301EBD012A17}"/>
              </a:ext>
            </a:extLst>
          </p:cNvPr>
          <p:cNvSpPr txBox="1"/>
          <p:nvPr/>
        </p:nvSpPr>
        <p:spPr>
          <a:xfrm>
            <a:off x="3173188" y="766110"/>
            <a:ext cx="43978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 _ r </a:t>
            </a:r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 t</a:t>
            </a:r>
          </a:p>
        </p:txBody>
      </p:sp>
    </p:spTree>
    <p:extLst>
      <p:ext uri="{BB962C8B-B14F-4D97-AF65-F5344CB8AC3E}">
        <p14:creationId xmlns:p14="http://schemas.microsoft.com/office/powerpoint/2010/main" val="2025182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2224670D-C8A1-4173-A617-390E374F1A93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D27020F-16BD-405E-BEBC-889B3AC468DE}"/>
              </a:ext>
            </a:extLst>
          </p:cNvPr>
          <p:cNvSpPr txBox="1"/>
          <p:nvPr/>
        </p:nvSpPr>
        <p:spPr>
          <a:xfrm>
            <a:off x="4256314" y="5704698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B4B9965-D377-44F7-B8E6-516974F6F613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CD768-1DE3-4E24-B6E5-DF7082FA8FA1}"/>
              </a:ext>
            </a:extLst>
          </p:cNvPr>
          <p:cNvSpPr txBox="1"/>
          <p:nvPr/>
        </p:nvSpPr>
        <p:spPr>
          <a:xfrm>
            <a:off x="2732314" y="920468"/>
            <a:ext cx="51652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 l e n d _ r</a:t>
            </a:r>
          </a:p>
        </p:txBody>
      </p:sp>
    </p:spTree>
    <p:extLst>
      <p:ext uri="{BB962C8B-B14F-4D97-AF65-F5344CB8AC3E}">
        <p14:creationId xmlns:p14="http://schemas.microsoft.com/office/powerpoint/2010/main" val="219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3DEF1D4-63DA-4DFB-AAFA-950ACA0025D9}"/>
              </a:ext>
            </a:extLst>
          </p:cNvPr>
          <p:cNvSpPr txBox="1"/>
          <p:nvPr/>
        </p:nvSpPr>
        <p:spPr>
          <a:xfrm>
            <a:off x="1621972" y="571538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8A43EFAE-2E9C-4145-922A-1FFB1D358732}"/>
              </a:ext>
            </a:extLst>
          </p:cNvPr>
          <p:cNvSpPr txBox="1"/>
          <p:nvPr/>
        </p:nvSpPr>
        <p:spPr>
          <a:xfrm>
            <a:off x="4256314" y="571538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3338019-2BD7-4EF9-9601-04D4684B0AA0}"/>
              </a:ext>
            </a:extLst>
          </p:cNvPr>
          <p:cNvSpPr txBox="1"/>
          <p:nvPr/>
        </p:nvSpPr>
        <p:spPr>
          <a:xfrm>
            <a:off x="6966856" y="5780509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62A4D-3167-4A0E-961C-AB36DEC396DD}"/>
              </a:ext>
            </a:extLst>
          </p:cNvPr>
          <p:cNvSpPr txBox="1"/>
          <p:nvPr/>
        </p:nvSpPr>
        <p:spPr>
          <a:xfrm>
            <a:off x="3124201" y="811610"/>
            <a:ext cx="51652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 a r m _ r</a:t>
            </a:r>
          </a:p>
        </p:txBody>
      </p:sp>
    </p:spTree>
    <p:extLst>
      <p:ext uri="{BB962C8B-B14F-4D97-AF65-F5344CB8AC3E}">
        <p14:creationId xmlns:p14="http://schemas.microsoft.com/office/powerpoint/2010/main" val="995606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52215B8-44EE-442F-A8DC-116AA0EB963D}"/>
              </a:ext>
            </a:extLst>
          </p:cNvPr>
          <p:cNvSpPr txBox="1"/>
          <p:nvPr/>
        </p:nvSpPr>
        <p:spPr>
          <a:xfrm>
            <a:off x="1611086" y="5807917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DBE650F-6BB7-42AB-B8C2-90F1C650A715}"/>
              </a:ext>
            </a:extLst>
          </p:cNvPr>
          <p:cNvSpPr txBox="1"/>
          <p:nvPr/>
        </p:nvSpPr>
        <p:spPr>
          <a:xfrm>
            <a:off x="4245428" y="5807917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494434C-4C7E-42CB-B144-205F04038ADE}"/>
              </a:ext>
            </a:extLst>
          </p:cNvPr>
          <p:cNvSpPr txBox="1"/>
          <p:nvPr/>
        </p:nvSpPr>
        <p:spPr>
          <a:xfrm>
            <a:off x="6955970" y="5873037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787B1-76B6-43B0-A39D-AB5021AADF0B}"/>
              </a:ext>
            </a:extLst>
          </p:cNvPr>
          <p:cNvSpPr txBox="1"/>
          <p:nvPr/>
        </p:nvSpPr>
        <p:spPr>
          <a:xfrm>
            <a:off x="3241219" y="898697"/>
            <a:ext cx="51652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 l o v _ r</a:t>
            </a:r>
          </a:p>
        </p:txBody>
      </p:sp>
    </p:spTree>
    <p:extLst>
      <p:ext uri="{BB962C8B-B14F-4D97-AF65-F5344CB8AC3E}">
        <p14:creationId xmlns:p14="http://schemas.microsoft.com/office/powerpoint/2010/main" val="2780671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8DCCF2B-827F-4C93-A01F-93DC4A17DB27}"/>
              </a:ext>
            </a:extLst>
          </p:cNvPr>
          <p:cNvSpPr txBox="1"/>
          <p:nvPr/>
        </p:nvSpPr>
        <p:spPr>
          <a:xfrm>
            <a:off x="1589316" y="5704698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CEA7F8A1-FB2E-4AB5-A0C8-9E6E9E723721}"/>
              </a:ext>
            </a:extLst>
          </p:cNvPr>
          <p:cNvSpPr txBox="1"/>
          <p:nvPr/>
        </p:nvSpPr>
        <p:spPr>
          <a:xfrm>
            <a:off x="4299857" y="5705282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8B8B91B-877F-4D1A-9383-6EB4DD1E807D}"/>
              </a:ext>
            </a:extLst>
          </p:cNvPr>
          <p:cNvSpPr txBox="1"/>
          <p:nvPr/>
        </p:nvSpPr>
        <p:spPr>
          <a:xfrm>
            <a:off x="6966857" y="5693187"/>
            <a:ext cx="16165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31BB7-F003-470E-A6CD-1EB24887BB0C}"/>
              </a:ext>
            </a:extLst>
          </p:cNvPr>
          <p:cNvSpPr txBox="1"/>
          <p:nvPr/>
        </p:nvSpPr>
        <p:spPr>
          <a:xfrm>
            <a:off x="2340430" y="1023882"/>
            <a:ext cx="583474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l </a:t>
            </a:r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g a t _ r</a:t>
            </a:r>
          </a:p>
        </p:txBody>
      </p:sp>
    </p:spTree>
    <p:extLst>
      <p:ext uri="{BB962C8B-B14F-4D97-AF65-F5344CB8AC3E}">
        <p14:creationId xmlns:p14="http://schemas.microsoft.com/office/powerpoint/2010/main" val="4058472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342</Words>
  <Application>Microsoft Office PowerPoint</Application>
  <PresentationFormat>Custom</PresentationFormat>
  <Paragraphs>143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Aharoni</vt:lpstr>
      <vt:lpstr>Arial</vt:lpstr>
      <vt:lpstr>Arial Black</vt:lpstr>
      <vt:lpstr>Calibri</vt:lpstr>
      <vt:lpstr>Calibri Light</vt:lpstr>
      <vt:lpstr>KG Miss Kindergarten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14</cp:revision>
  <dcterms:created xsi:type="dcterms:W3CDTF">2020-03-09T14:04:48Z</dcterms:created>
  <dcterms:modified xsi:type="dcterms:W3CDTF">2020-03-09T16:42:09Z</dcterms:modified>
</cp:coreProperties>
</file>