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9" r:id="rId2"/>
    <p:sldId id="280" r:id="rId3"/>
    <p:sldId id="281" r:id="rId4"/>
    <p:sldId id="282" r:id="rId5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7" autoAdjust="0"/>
    <p:restoredTop sz="94660"/>
  </p:normalViewPr>
  <p:slideViewPr>
    <p:cSldViewPr>
      <p:cViewPr varScale="1">
        <p:scale>
          <a:sx n="72" d="100"/>
          <a:sy n="72" d="100"/>
        </p:scale>
        <p:origin x="2251" y="5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5C487-87C6-464D-AB3F-A123E0A60E37}" type="datetimeFigureOut">
              <a:rPr lang="en-US" smtClean="0"/>
              <a:t>6/29/2018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3FCF1-672E-42DF-B1CB-F26AEED902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40498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5C487-87C6-464D-AB3F-A123E0A60E37}" type="datetimeFigureOut">
              <a:rPr lang="en-US" smtClean="0"/>
              <a:t>6/29/2018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3FCF1-672E-42DF-B1CB-F26AEED902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06331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5C487-87C6-464D-AB3F-A123E0A60E37}" type="datetimeFigureOut">
              <a:rPr lang="en-US" smtClean="0"/>
              <a:t>6/29/2018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3FCF1-672E-42DF-B1CB-F26AEED902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1856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5C487-87C6-464D-AB3F-A123E0A60E37}" type="datetimeFigureOut">
              <a:rPr lang="en-US" smtClean="0"/>
              <a:t>6/29/2018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3FCF1-672E-42DF-B1CB-F26AEED902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5562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5C487-87C6-464D-AB3F-A123E0A60E37}" type="datetimeFigureOut">
              <a:rPr lang="en-US" smtClean="0"/>
              <a:t>6/29/2018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3FCF1-672E-42DF-B1CB-F26AEED902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81464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5C487-87C6-464D-AB3F-A123E0A60E37}" type="datetimeFigureOut">
              <a:rPr lang="en-US" smtClean="0"/>
              <a:t>6/29/2018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3FCF1-672E-42DF-B1CB-F26AEED902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220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5C487-87C6-464D-AB3F-A123E0A60E37}" type="datetimeFigureOut">
              <a:rPr lang="en-US" smtClean="0"/>
              <a:t>6/29/2018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3FCF1-672E-42DF-B1CB-F26AEED902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7668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5C487-87C6-464D-AB3F-A123E0A60E37}" type="datetimeFigureOut">
              <a:rPr lang="en-US" smtClean="0"/>
              <a:t>6/29/2018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3FCF1-672E-42DF-B1CB-F26AEED902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961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5C487-87C6-464D-AB3F-A123E0A60E37}" type="datetimeFigureOut">
              <a:rPr lang="en-US" smtClean="0"/>
              <a:t>6/29/2018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3FCF1-672E-42DF-B1CB-F26AEED902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0142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5C487-87C6-464D-AB3F-A123E0A60E37}" type="datetimeFigureOut">
              <a:rPr lang="en-US" smtClean="0"/>
              <a:t>6/29/2018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3FCF1-672E-42DF-B1CB-F26AEED902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0089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5C487-87C6-464D-AB3F-A123E0A60E37}" type="datetimeFigureOut">
              <a:rPr lang="en-US" smtClean="0"/>
              <a:t>6/29/2018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3FCF1-672E-42DF-B1CB-F26AEED902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60793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F5C487-87C6-464D-AB3F-A123E0A60E37}" type="datetimeFigureOut">
              <a:rPr lang="en-US" smtClean="0"/>
              <a:t>6/29/2018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B3FCF1-672E-42DF-B1CB-F26AEED902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16630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0" y="4572000"/>
            <a:ext cx="6858000" cy="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6EE0D883-4D3F-4EBD-8DD0-A02544282EFD}"/>
              </a:ext>
            </a:extLst>
          </p:cNvPr>
          <p:cNvCxnSpPr/>
          <p:nvPr/>
        </p:nvCxnSpPr>
        <p:spPr>
          <a:xfrm>
            <a:off x="0" y="2286000"/>
            <a:ext cx="6858000" cy="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90BC4670-4A0F-4EC7-BE09-A54C3F17DF8A}"/>
              </a:ext>
            </a:extLst>
          </p:cNvPr>
          <p:cNvCxnSpPr/>
          <p:nvPr/>
        </p:nvCxnSpPr>
        <p:spPr>
          <a:xfrm>
            <a:off x="0" y="6858000"/>
            <a:ext cx="6858000" cy="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3D368929-7A28-4573-91D7-4D6A9BB3D6F5}"/>
              </a:ext>
            </a:extLst>
          </p:cNvPr>
          <p:cNvCxnSpPr>
            <a:cxnSpLocks/>
          </p:cNvCxnSpPr>
          <p:nvPr/>
        </p:nvCxnSpPr>
        <p:spPr>
          <a:xfrm flipV="1">
            <a:off x="3429000" y="0"/>
            <a:ext cx="0" cy="914400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2C774F4-6C07-4989-85FB-0D36CAD78C91}"/>
              </a:ext>
            </a:extLst>
          </p:cNvPr>
          <p:cNvGrpSpPr/>
          <p:nvPr/>
        </p:nvGrpSpPr>
        <p:grpSpPr>
          <a:xfrm>
            <a:off x="228600" y="-152400"/>
            <a:ext cx="6324600" cy="4876800"/>
            <a:chOff x="228600" y="-152400"/>
            <a:chExt cx="6324600" cy="4876800"/>
          </a:xfrm>
        </p:grpSpPr>
        <p:grpSp>
          <p:nvGrpSpPr>
            <p:cNvPr id="19" name="Group 18">
              <a:extLst>
                <a:ext uri="{FF2B5EF4-FFF2-40B4-BE49-F238E27FC236}">
                  <a16:creationId xmlns:a16="http://schemas.microsoft.com/office/drawing/2014/main" id="{565DC21D-6317-4A18-B0DD-30F3C63C3C04}"/>
                </a:ext>
              </a:extLst>
            </p:cNvPr>
            <p:cNvGrpSpPr/>
            <p:nvPr/>
          </p:nvGrpSpPr>
          <p:grpSpPr>
            <a:xfrm>
              <a:off x="228600" y="-152400"/>
              <a:ext cx="6324600" cy="2514598"/>
              <a:chOff x="228600" y="-152400"/>
              <a:chExt cx="6324600" cy="2514598"/>
            </a:xfrm>
          </p:grpSpPr>
          <p:pic>
            <p:nvPicPr>
              <p:cNvPr id="3" name="Picture 2">
                <a:extLst>
                  <a:ext uri="{FF2B5EF4-FFF2-40B4-BE49-F238E27FC236}">
                    <a16:creationId xmlns:a16="http://schemas.microsoft.com/office/drawing/2014/main" id="{B3334A92-CDE6-4668-BB79-235ED16E3B3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28600" y="-152397"/>
                <a:ext cx="2895600" cy="2514595"/>
              </a:xfrm>
              <a:prstGeom prst="rect">
                <a:avLst/>
              </a:prstGeom>
            </p:spPr>
          </p:pic>
          <p:pic>
            <p:nvPicPr>
              <p:cNvPr id="18" name="Picture 17">
                <a:extLst>
                  <a:ext uri="{FF2B5EF4-FFF2-40B4-BE49-F238E27FC236}">
                    <a16:creationId xmlns:a16="http://schemas.microsoft.com/office/drawing/2014/main" id="{51B2478F-CD27-4C78-9C50-B34AD854C83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657600" y="-152400"/>
                <a:ext cx="2895600" cy="2514595"/>
              </a:xfrm>
              <a:prstGeom prst="rect">
                <a:avLst/>
              </a:prstGeom>
            </p:spPr>
          </p:pic>
        </p:grpSp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id="{DB637F91-6AC2-416B-9114-AF73ED7F4139}"/>
                </a:ext>
              </a:extLst>
            </p:cNvPr>
            <p:cNvGrpSpPr/>
            <p:nvPr/>
          </p:nvGrpSpPr>
          <p:grpSpPr>
            <a:xfrm>
              <a:off x="228600" y="2209802"/>
              <a:ext cx="6324600" cy="2514598"/>
              <a:chOff x="228600" y="-152400"/>
              <a:chExt cx="6324600" cy="2514598"/>
            </a:xfrm>
          </p:grpSpPr>
          <p:pic>
            <p:nvPicPr>
              <p:cNvPr id="21" name="Picture 20">
                <a:extLst>
                  <a:ext uri="{FF2B5EF4-FFF2-40B4-BE49-F238E27FC236}">
                    <a16:creationId xmlns:a16="http://schemas.microsoft.com/office/drawing/2014/main" id="{409ACB22-7D81-49F7-9F64-8D0C2F9D55E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28600" y="-152397"/>
                <a:ext cx="2895600" cy="2514595"/>
              </a:xfrm>
              <a:prstGeom prst="rect">
                <a:avLst/>
              </a:prstGeom>
            </p:spPr>
          </p:pic>
          <p:pic>
            <p:nvPicPr>
              <p:cNvPr id="22" name="Picture 21">
                <a:extLst>
                  <a:ext uri="{FF2B5EF4-FFF2-40B4-BE49-F238E27FC236}">
                    <a16:creationId xmlns:a16="http://schemas.microsoft.com/office/drawing/2014/main" id="{4BB9B544-D081-4E59-A924-C8CFE093041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657600" y="-152400"/>
                <a:ext cx="2895600" cy="2514595"/>
              </a:xfrm>
              <a:prstGeom prst="rect">
                <a:avLst/>
              </a:prstGeom>
            </p:spPr>
          </p:pic>
        </p:grp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EEE8A090-6A4D-46BA-BF94-206C1581D60A}"/>
              </a:ext>
            </a:extLst>
          </p:cNvPr>
          <p:cNvGrpSpPr/>
          <p:nvPr/>
        </p:nvGrpSpPr>
        <p:grpSpPr>
          <a:xfrm>
            <a:off x="228600" y="4419600"/>
            <a:ext cx="6324600" cy="4876800"/>
            <a:chOff x="228600" y="-152400"/>
            <a:chExt cx="6324600" cy="4876800"/>
          </a:xfrm>
        </p:grpSpPr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id="{C7B46590-7618-431C-8F8E-394E0C6F8B7A}"/>
                </a:ext>
              </a:extLst>
            </p:cNvPr>
            <p:cNvGrpSpPr/>
            <p:nvPr/>
          </p:nvGrpSpPr>
          <p:grpSpPr>
            <a:xfrm>
              <a:off x="228600" y="-152400"/>
              <a:ext cx="6324600" cy="2514598"/>
              <a:chOff x="228600" y="-152400"/>
              <a:chExt cx="6324600" cy="2514598"/>
            </a:xfrm>
          </p:grpSpPr>
          <p:pic>
            <p:nvPicPr>
              <p:cNvPr id="29" name="Picture 28">
                <a:extLst>
                  <a:ext uri="{FF2B5EF4-FFF2-40B4-BE49-F238E27FC236}">
                    <a16:creationId xmlns:a16="http://schemas.microsoft.com/office/drawing/2014/main" id="{1D6A5F7C-0586-42CA-80D1-6CA1E05D385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28600" y="-152397"/>
                <a:ext cx="2895600" cy="2514595"/>
              </a:xfrm>
              <a:prstGeom prst="rect">
                <a:avLst/>
              </a:prstGeom>
            </p:spPr>
          </p:pic>
          <p:pic>
            <p:nvPicPr>
              <p:cNvPr id="30" name="Picture 29">
                <a:extLst>
                  <a:ext uri="{FF2B5EF4-FFF2-40B4-BE49-F238E27FC236}">
                    <a16:creationId xmlns:a16="http://schemas.microsoft.com/office/drawing/2014/main" id="{A79AACC8-45A8-4B8C-8CCE-71F5977AD66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657600" y="-152400"/>
                <a:ext cx="2895600" cy="2514595"/>
              </a:xfrm>
              <a:prstGeom prst="rect">
                <a:avLst/>
              </a:prstGeom>
            </p:spPr>
          </p:pic>
        </p:grpSp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2C2BCDA7-DF99-46B3-8145-34407024E588}"/>
                </a:ext>
              </a:extLst>
            </p:cNvPr>
            <p:cNvGrpSpPr/>
            <p:nvPr/>
          </p:nvGrpSpPr>
          <p:grpSpPr>
            <a:xfrm>
              <a:off x="228600" y="2209802"/>
              <a:ext cx="6324600" cy="2514598"/>
              <a:chOff x="228600" y="-152400"/>
              <a:chExt cx="6324600" cy="2514598"/>
            </a:xfrm>
          </p:grpSpPr>
          <p:pic>
            <p:nvPicPr>
              <p:cNvPr id="27" name="Picture 26">
                <a:extLst>
                  <a:ext uri="{FF2B5EF4-FFF2-40B4-BE49-F238E27FC236}">
                    <a16:creationId xmlns:a16="http://schemas.microsoft.com/office/drawing/2014/main" id="{6BA71FEE-A6FE-4ABC-B694-9A6E5DD0B27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28600" y="-152397"/>
                <a:ext cx="2895600" cy="2514595"/>
              </a:xfrm>
              <a:prstGeom prst="rect">
                <a:avLst/>
              </a:prstGeom>
            </p:spPr>
          </p:pic>
          <p:pic>
            <p:nvPicPr>
              <p:cNvPr id="28" name="Picture 27">
                <a:extLst>
                  <a:ext uri="{FF2B5EF4-FFF2-40B4-BE49-F238E27FC236}">
                    <a16:creationId xmlns:a16="http://schemas.microsoft.com/office/drawing/2014/main" id="{427EB778-74F2-4835-86D0-D66ADDB981D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657600" y="-152400"/>
                <a:ext cx="2895600" cy="2514595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25383136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0" y="4572000"/>
            <a:ext cx="6858000" cy="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6EE0D883-4D3F-4EBD-8DD0-A02544282EFD}"/>
              </a:ext>
            </a:extLst>
          </p:cNvPr>
          <p:cNvCxnSpPr/>
          <p:nvPr/>
        </p:nvCxnSpPr>
        <p:spPr>
          <a:xfrm>
            <a:off x="0" y="2286000"/>
            <a:ext cx="6858000" cy="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90BC4670-4A0F-4EC7-BE09-A54C3F17DF8A}"/>
              </a:ext>
            </a:extLst>
          </p:cNvPr>
          <p:cNvCxnSpPr/>
          <p:nvPr/>
        </p:nvCxnSpPr>
        <p:spPr>
          <a:xfrm>
            <a:off x="0" y="6858000"/>
            <a:ext cx="6858000" cy="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3D368929-7A28-4573-91D7-4D6A9BB3D6F5}"/>
              </a:ext>
            </a:extLst>
          </p:cNvPr>
          <p:cNvCxnSpPr>
            <a:cxnSpLocks/>
          </p:cNvCxnSpPr>
          <p:nvPr/>
        </p:nvCxnSpPr>
        <p:spPr>
          <a:xfrm flipV="1">
            <a:off x="3429000" y="0"/>
            <a:ext cx="0" cy="914400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2C774F4-6C07-4989-85FB-0D36CAD78C91}"/>
              </a:ext>
            </a:extLst>
          </p:cNvPr>
          <p:cNvGrpSpPr/>
          <p:nvPr/>
        </p:nvGrpSpPr>
        <p:grpSpPr>
          <a:xfrm>
            <a:off x="228600" y="-152400"/>
            <a:ext cx="6324600" cy="4876800"/>
            <a:chOff x="228600" y="-152400"/>
            <a:chExt cx="6324600" cy="4876800"/>
          </a:xfrm>
        </p:grpSpPr>
        <p:grpSp>
          <p:nvGrpSpPr>
            <p:cNvPr id="19" name="Group 18">
              <a:extLst>
                <a:ext uri="{FF2B5EF4-FFF2-40B4-BE49-F238E27FC236}">
                  <a16:creationId xmlns:a16="http://schemas.microsoft.com/office/drawing/2014/main" id="{565DC21D-6317-4A18-B0DD-30F3C63C3C04}"/>
                </a:ext>
              </a:extLst>
            </p:cNvPr>
            <p:cNvGrpSpPr/>
            <p:nvPr/>
          </p:nvGrpSpPr>
          <p:grpSpPr>
            <a:xfrm>
              <a:off x="228600" y="-152400"/>
              <a:ext cx="6324600" cy="2514598"/>
              <a:chOff x="228600" y="-152400"/>
              <a:chExt cx="6324600" cy="2514598"/>
            </a:xfrm>
          </p:grpSpPr>
          <p:pic>
            <p:nvPicPr>
              <p:cNvPr id="3" name="Picture 2">
                <a:extLst>
                  <a:ext uri="{FF2B5EF4-FFF2-40B4-BE49-F238E27FC236}">
                    <a16:creationId xmlns:a16="http://schemas.microsoft.com/office/drawing/2014/main" id="{B3334A92-CDE6-4668-BB79-235ED16E3B3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28600" y="-152397"/>
                <a:ext cx="2895600" cy="2514595"/>
              </a:xfrm>
              <a:prstGeom prst="rect">
                <a:avLst/>
              </a:prstGeom>
            </p:spPr>
          </p:pic>
          <p:pic>
            <p:nvPicPr>
              <p:cNvPr id="18" name="Picture 17">
                <a:extLst>
                  <a:ext uri="{FF2B5EF4-FFF2-40B4-BE49-F238E27FC236}">
                    <a16:creationId xmlns:a16="http://schemas.microsoft.com/office/drawing/2014/main" id="{51B2478F-CD27-4C78-9C50-B34AD854C83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657600" y="-152400"/>
                <a:ext cx="2895600" cy="2514595"/>
              </a:xfrm>
              <a:prstGeom prst="rect">
                <a:avLst/>
              </a:prstGeom>
            </p:spPr>
          </p:pic>
        </p:grpSp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id="{DB637F91-6AC2-416B-9114-AF73ED7F4139}"/>
                </a:ext>
              </a:extLst>
            </p:cNvPr>
            <p:cNvGrpSpPr/>
            <p:nvPr/>
          </p:nvGrpSpPr>
          <p:grpSpPr>
            <a:xfrm>
              <a:off x="228600" y="2209802"/>
              <a:ext cx="6324600" cy="2514598"/>
              <a:chOff x="228600" y="-152400"/>
              <a:chExt cx="6324600" cy="2514598"/>
            </a:xfrm>
          </p:grpSpPr>
          <p:pic>
            <p:nvPicPr>
              <p:cNvPr id="21" name="Picture 20">
                <a:extLst>
                  <a:ext uri="{FF2B5EF4-FFF2-40B4-BE49-F238E27FC236}">
                    <a16:creationId xmlns:a16="http://schemas.microsoft.com/office/drawing/2014/main" id="{409ACB22-7D81-49F7-9F64-8D0C2F9D55E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28600" y="-152397"/>
                <a:ext cx="2895600" cy="2514595"/>
              </a:xfrm>
              <a:prstGeom prst="rect">
                <a:avLst/>
              </a:prstGeom>
            </p:spPr>
          </p:pic>
          <p:pic>
            <p:nvPicPr>
              <p:cNvPr id="22" name="Picture 21">
                <a:extLst>
                  <a:ext uri="{FF2B5EF4-FFF2-40B4-BE49-F238E27FC236}">
                    <a16:creationId xmlns:a16="http://schemas.microsoft.com/office/drawing/2014/main" id="{4BB9B544-D081-4E59-A924-C8CFE093041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657600" y="-152400"/>
                <a:ext cx="2895600" cy="2514595"/>
              </a:xfrm>
              <a:prstGeom prst="rect">
                <a:avLst/>
              </a:prstGeom>
            </p:spPr>
          </p:pic>
        </p:grp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EEE8A090-6A4D-46BA-BF94-206C1581D60A}"/>
              </a:ext>
            </a:extLst>
          </p:cNvPr>
          <p:cNvGrpSpPr/>
          <p:nvPr/>
        </p:nvGrpSpPr>
        <p:grpSpPr>
          <a:xfrm>
            <a:off x="228600" y="4419600"/>
            <a:ext cx="6324600" cy="4876800"/>
            <a:chOff x="228600" y="-152400"/>
            <a:chExt cx="6324600" cy="4876800"/>
          </a:xfrm>
        </p:grpSpPr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id="{C7B46590-7618-431C-8F8E-394E0C6F8B7A}"/>
                </a:ext>
              </a:extLst>
            </p:cNvPr>
            <p:cNvGrpSpPr/>
            <p:nvPr/>
          </p:nvGrpSpPr>
          <p:grpSpPr>
            <a:xfrm>
              <a:off x="228600" y="-152400"/>
              <a:ext cx="6324600" cy="2514598"/>
              <a:chOff x="228600" y="-152400"/>
              <a:chExt cx="6324600" cy="2514598"/>
            </a:xfrm>
          </p:grpSpPr>
          <p:pic>
            <p:nvPicPr>
              <p:cNvPr id="29" name="Picture 28">
                <a:extLst>
                  <a:ext uri="{FF2B5EF4-FFF2-40B4-BE49-F238E27FC236}">
                    <a16:creationId xmlns:a16="http://schemas.microsoft.com/office/drawing/2014/main" id="{1D6A5F7C-0586-42CA-80D1-6CA1E05D385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28600" y="-152397"/>
                <a:ext cx="2895600" cy="2514595"/>
              </a:xfrm>
              <a:prstGeom prst="rect">
                <a:avLst/>
              </a:prstGeom>
            </p:spPr>
          </p:pic>
          <p:pic>
            <p:nvPicPr>
              <p:cNvPr id="30" name="Picture 29">
                <a:extLst>
                  <a:ext uri="{FF2B5EF4-FFF2-40B4-BE49-F238E27FC236}">
                    <a16:creationId xmlns:a16="http://schemas.microsoft.com/office/drawing/2014/main" id="{A79AACC8-45A8-4B8C-8CCE-71F5977AD66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657600" y="-152400"/>
                <a:ext cx="2895600" cy="2514595"/>
              </a:xfrm>
              <a:prstGeom prst="rect">
                <a:avLst/>
              </a:prstGeom>
            </p:spPr>
          </p:pic>
        </p:grpSp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2C2BCDA7-DF99-46B3-8145-34407024E588}"/>
                </a:ext>
              </a:extLst>
            </p:cNvPr>
            <p:cNvGrpSpPr/>
            <p:nvPr/>
          </p:nvGrpSpPr>
          <p:grpSpPr>
            <a:xfrm>
              <a:off x="228600" y="2209802"/>
              <a:ext cx="6324600" cy="2514598"/>
              <a:chOff x="228600" y="-152400"/>
              <a:chExt cx="6324600" cy="2514598"/>
            </a:xfrm>
          </p:grpSpPr>
          <p:pic>
            <p:nvPicPr>
              <p:cNvPr id="27" name="Picture 26">
                <a:extLst>
                  <a:ext uri="{FF2B5EF4-FFF2-40B4-BE49-F238E27FC236}">
                    <a16:creationId xmlns:a16="http://schemas.microsoft.com/office/drawing/2014/main" id="{6BA71FEE-A6FE-4ABC-B694-9A6E5DD0B27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28600" y="-152397"/>
                <a:ext cx="2895600" cy="2514595"/>
              </a:xfrm>
              <a:prstGeom prst="rect">
                <a:avLst/>
              </a:prstGeom>
            </p:spPr>
          </p:pic>
          <p:pic>
            <p:nvPicPr>
              <p:cNvPr id="28" name="Picture 27">
                <a:extLst>
                  <a:ext uri="{FF2B5EF4-FFF2-40B4-BE49-F238E27FC236}">
                    <a16:creationId xmlns:a16="http://schemas.microsoft.com/office/drawing/2014/main" id="{427EB778-74F2-4835-86D0-D66ADDB981D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657600" y="-152400"/>
                <a:ext cx="2895600" cy="2514595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23998895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0" y="4572000"/>
            <a:ext cx="6858000" cy="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6EE0D883-4D3F-4EBD-8DD0-A02544282EFD}"/>
              </a:ext>
            </a:extLst>
          </p:cNvPr>
          <p:cNvCxnSpPr/>
          <p:nvPr/>
        </p:nvCxnSpPr>
        <p:spPr>
          <a:xfrm>
            <a:off x="0" y="2286000"/>
            <a:ext cx="6858000" cy="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90BC4670-4A0F-4EC7-BE09-A54C3F17DF8A}"/>
              </a:ext>
            </a:extLst>
          </p:cNvPr>
          <p:cNvCxnSpPr/>
          <p:nvPr/>
        </p:nvCxnSpPr>
        <p:spPr>
          <a:xfrm>
            <a:off x="0" y="6858000"/>
            <a:ext cx="6858000" cy="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3D368929-7A28-4573-91D7-4D6A9BB3D6F5}"/>
              </a:ext>
            </a:extLst>
          </p:cNvPr>
          <p:cNvCxnSpPr>
            <a:cxnSpLocks/>
          </p:cNvCxnSpPr>
          <p:nvPr/>
        </p:nvCxnSpPr>
        <p:spPr>
          <a:xfrm flipV="1">
            <a:off x="3429000" y="0"/>
            <a:ext cx="0" cy="914400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2C774F4-6C07-4989-85FB-0D36CAD78C91}"/>
              </a:ext>
            </a:extLst>
          </p:cNvPr>
          <p:cNvGrpSpPr/>
          <p:nvPr/>
        </p:nvGrpSpPr>
        <p:grpSpPr>
          <a:xfrm>
            <a:off x="228600" y="-152400"/>
            <a:ext cx="6324600" cy="4876800"/>
            <a:chOff x="228600" y="-152400"/>
            <a:chExt cx="6324600" cy="4876800"/>
          </a:xfrm>
        </p:grpSpPr>
        <p:grpSp>
          <p:nvGrpSpPr>
            <p:cNvPr id="19" name="Group 18">
              <a:extLst>
                <a:ext uri="{FF2B5EF4-FFF2-40B4-BE49-F238E27FC236}">
                  <a16:creationId xmlns:a16="http://schemas.microsoft.com/office/drawing/2014/main" id="{565DC21D-6317-4A18-B0DD-30F3C63C3C04}"/>
                </a:ext>
              </a:extLst>
            </p:cNvPr>
            <p:cNvGrpSpPr/>
            <p:nvPr/>
          </p:nvGrpSpPr>
          <p:grpSpPr>
            <a:xfrm>
              <a:off x="228600" y="-152400"/>
              <a:ext cx="6324600" cy="2514598"/>
              <a:chOff x="228600" y="-152400"/>
              <a:chExt cx="6324600" cy="2514598"/>
            </a:xfrm>
          </p:grpSpPr>
          <p:pic>
            <p:nvPicPr>
              <p:cNvPr id="3" name="Picture 2">
                <a:extLst>
                  <a:ext uri="{FF2B5EF4-FFF2-40B4-BE49-F238E27FC236}">
                    <a16:creationId xmlns:a16="http://schemas.microsoft.com/office/drawing/2014/main" id="{B3334A92-CDE6-4668-BB79-235ED16E3B3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28600" y="-152397"/>
                <a:ext cx="2895600" cy="2514595"/>
              </a:xfrm>
              <a:prstGeom prst="rect">
                <a:avLst/>
              </a:prstGeom>
            </p:spPr>
          </p:pic>
          <p:pic>
            <p:nvPicPr>
              <p:cNvPr id="18" name="Picture 17">
                <a:extLst>
                  <a:ext uri="{FF2B5EF4-FFF2-40B4-BE49-F238E27FC236}">
                    <a16:creationId xmlns:a16="http://schemas.microsoft.com/office/drawing/2014/main" id="{51B2478F-CD27-4C78-9C50-B34AD854C83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657600" y="-152400"/>
                <a:ext cx="2895600" cy="2514595"/>
              </a:xfrm>
              <a:prstGeom prst="rect">
                <a:avLst/>
              </a:prstGeom>
            </p:spPr>
          </p:pic>
        </p:grpSp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id="{DB637F91-6AC2-416B-9114-AF73ED7F4139}"/>
                </a:ext>
              </a:extLst>
            </p:cNvPr>
            <p:cNvGrpSpPr/>
            <p:nvPr/>
          </p:nvGrpSpPr>
          <p:grpSpPr>
            <a:xfrm>
              <a:off x="228600" y="2209802"/>
              <a:ext cx="6324600" cy="2514598"/>
              <a:chOff x="228600" y="-152400"/>
              <a:chExt cx="6324600" cy="2514598"/>
            </a:xfrm>
          </p:grpSpPr>
          <p:pic>
            <p:nvPicPr>
              <p:cNvPr id="21" name="Picture 20">
                <a:extLst>
                  <a:ext uri="{FF2B5EF4-FFF2-40B4-BE49-F238E27FC236}">
                    <a16:creationId xmlns:a16="http://schemas.microsoft.com/office/drawing/2014/main" id="{409ACB22-7D81-49F7-9F64-8D0C2F9D55E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28600" y="-152397"/>
                <a:ext cx="2895600" cy="2514595"/>
              </a:xfrm>
              <a:prstGeom prst="rect">
                <a:avLst/>
              </a:prstGeom>
            </p:spPr>
          </p:pic>
          <p:pic>
            <p:nvPicPr>
              <p:cNvPr id="22" name="Picture 21">
                <a:extLst>
                  <a:ext uri="{FF2B5EF4-FFF2-40B4-BE49-F238E27FC236}">
                    <a16:creationId xmlns:a16="http://schemas.microsoft.com/office/drawing/2014/main" id="{4BB9B544-D081-4E59-A924-C8CFE093041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657600" y="-152400"/>
                <a:ext cx="2895600" cy="2514595"/>
              </a:xfrm>
              <a:prstGeom prst="rect">
                <a:avLst/>
              </a:prstGeom>
            </p:spPr>
          </p:pic>
        </p:grp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EEE8A090-6A4D-46BA-BF94-206C1581D60A}"/>
              </a:ext>
            </a:extLst>
          </p:cNvPr>
          <p:cNvGrpSpPr/>
          <p:nvPr/>
        </p:nvGrpSpPr>
        <p:grpSpPr>
          <a:xfrm>
            <a:off x="228600" y="4419600"/>
            <a:ext cx="6324600" cy="4876800"/>
            <a:chOff x="228600" y="-152400"/>
            <a:chExt cx="6324600" cy="4876800"/>
          </a:xfrm>
        </p:grpSpPr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id="{C7B46590-7618-431C-8F8E-394E0C6F8B7A}"/>
                </a:ext>
              </a:extLst>
            </p:cNvPr>
            <p:cNvGrpSpPr/>
            <p:nvPr/>
          </p:nvGrpSpPr>
          <p:grpSpPr>
            <a:xfrm>
              <a:off x="228600" y="-152400"/>
              <a:ext cx="6324600" cy="2514598"/>
              <a:chOff x="228600" y="-152400"/>
              <a:chExt cx="6324600" cy="2514598"/>
            </a:xfrm>
          </p:grpSpPr>
          <p:pic>
            <p:nvPicPr>
              <p:cNvPr id="29" name="Picture 28">
                <a:extLst>
                  <a:ext uri="{FF2B5EF4-FFF2-40B4-BE49-F238E27FC236}">
                    <a16:creationId xmlns:a16="http://schemas.microsoft.com/office/drawing/2014/main" id="{1D6A5F7C-0586-42CA-80D1-6CA1E05D385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28600" y="-152397"/>
                <a:ext cx="2895600" cy="2514595"/>
              </a:xfrm>
              <a:prstGeom prst="rect">
                <a:avLst/>
              </a:prstGeom>
            </p:spPr>
          </p:pic>
          <p:pic>
            <p:nvPicPr>
              <p:cNvPr id="30" name="Picture 29">
                <a:extLst>
                  <a:ext uri="{FF2B5EF4-FFF2-40B4-BE49-F238E27FC236}">
                    <a16:creationId xmlns:a16="http://schemas.microsoft.com/office/drawing/2014/main" id="{A79AACC8-45A8-4B8C-8CCE-71F5977AD66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657600" y="-152400"/>
                <a:ext cx="2895600" cy="2514595"/>
              </a:xfrm>
              <a:prstGeom prst="rect">
                <a:avLst/>
              </a:prstGeom>
            </p:spPr>
          </p:pic>
        </p:grpSp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2C2BCDA7-DF99-46B3-8145-34407024E588}"/>
                </a:ext>
              </a:extLst>
            </p:cNvPr>
            <p:cNvGrpSpPr/>
            <p:nvPr/>
          </p:nvGrpSpPr>
          <p:grpSpPr>
            <a:xfrm>
              <a:off x="228600" y="2209802"/>
              <a:ext cx="6324600" cy="2514598"/>
              <a:chOff x="228600" y="-152400"/>
              <a:chExt cx="6324600" cy="2514598"/>
            </a:xfrm>
          </p:grpSpPr>
          <p:pic>
            <p:nvPicPr>
              <p:cNvPr id="27" name="Picture 26">
                <a:extLst>
                  <a:ext uri="{FF2B5EF4-FFF2-40B4-BE49-F238E27FC236}">
                    <a16:creationId xmlns:a16="http://schemas.microsoft.com/office/drawing/2014/main" id="{6BA71FEE-A6FE-4ABC-B694-9A6E5DD0B27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28600" y="-152397"/>
                <a:ext cx="2895600" cy="2514595"/>
              </a:xfrm>
              <a:prstGeom prst="rect">
                <a:avLst/>
              </a:prstGeom>
            </p:spPr>
          </p:pic>
          <p:pic>
            <p:nvPicPr>
              <p:cNvPr id="28" name="Picture 27">
                <a:extLst>
                  <a:ext uri="{FF2B5EF4-FFF2-40B4-BE49-F238E27FC236}">
                    <a16:creationId xmlns:a16="http://schemas.microsoft.com/office/drawing/2014/main" id="{427EB778-74F2-4835-86D0-D66ADDB981D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657600" y="-152400"/>
                <a:ext cx="2895600" cy="2514595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10016998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0" y="4572000"/>
            <a:ext cx="6858000" cy="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6EE0D883-4D3F-4EBD-8DD0-A02544282EFD}"/>
              </a:ext>
            </a:extLst>
          </p:cNvPr>
          <p:cNvCxnSpPr/>
          <p:nvPr/>
        </p:nvCxnSpPr>
        <p:spPr>
          <a:xfrm>
            <a:off x="0" y="2286000"/>
            <a:ext cx="6858000" cy="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90BC4670-4A0F-4EC7-BE09-A54C3F17DF8A}"/>
              </a:ext>
            </a:extLst>
          </p:cNvPr>
          <p:cNvCxnSpPr/>
          <p:nvPr/>
        </p:nvCxnSpPr>
        <p:spPr>
          <a:xfrm>
            <a:off x="0" y="6858000"/>
            <a:ext cx="6858000" cy="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3D368929-7A28-4573-91D7-4D6A9BB3D6F5}"/>
              </a:ext>
            </a:extLst>
          </p:cNvPr>
          <p:cNvCxnSpPr>
            <a:cxnSpLocks/>
          </p:cNvCxnSpPr>
          <p:nvPr/>
        </p:nvCxnSpPr>
        <p:spPr>
          <a:xfrm flipV="1">
            <a:off x="3429000" y="0"/>
            <a:ext cx="0" cy="914400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2C774F4-6C07-4989-85FB-0D36CAD78C91}"/>
              </a:ext>
            </a:extLst>
          </p:cNvPr>
          <p:cNvGrpSpPr/>
          <p:nvPr/>
        </p:nvGrpSpPr>
        <p:grpSpPr>
          <a:xfrm>
            <a:off x="228600" y="-152400"/>
            <a:ext cx="6324600" cy="4876800"/>
            <a:chOff x="228600" y="-152400"/>
            <a:chExt cx="6324600" cy="4876800"/>
          </a:xfrm>
        </p:grpSpPr>
        <p:grpSp>
          <p:nvGrpSpPr>
            <p:cNvPr id="19" name="Group 18">
              <a:extLst>
                <a:ext uri="{FF2B5EF4-FFF2-40B4-BE49-F238E27FC236}">
                  <a16:creationId xmlns:a16="http://schemas.microsoft.com/office/drawing/2014/main" id="{565DC21D-6317-4A18-B0DD-30F3C63C3C04}"/>
                </a:ext>
              </a:extLst>
            </p:cNvPr>
            <p:cNvGrpSpPr/>
            <p:nvPr/>
          </p:nvGrpSpPr>
          <p:grpSpPr>
            <a:xfrm>
              <a:off x="228600" y="-152400"/>
              <a:ext cx="6324600" cy="2514598"/>
              <a:chOff x="228600" y="-152400"/>
              <a:chExt cx="6324600" cy="2514598"/>
            </a:xfrm>
          </p:grpSpPr>
          <p:pic>
            <p:nvPicPr>
              <p:cNvPr id="3" name="Picture 2">
                <a:extLst>
                  <a:ext uri="{FF2B5EF4-FFF2-40B4-BE49-F238E27FC236}">
                    <a16:creationId xmlns:a16="http://schemas.microsoft.com/office/drawing/2014/main" id="{B3334A92-CDE6-4668-BB79-235ED16E3B3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28600" y="-152397"/>
                <a:ext cx="2895600" cy="2514595"/>
              </a:xfrm>
              <a:prstGeom prst="rect">
                <a:avLst/>
              </a:prstGeom>
            </p:spPr>
          </p:pic>
          <p:pic>
            <p:nvPicPr>
              <p:cNvPr id="18" name="Picture 17">
                <a:extLst>
                  <a:ext uri="{FF2B5EF4-FFF2-40B4-BE49-F238E27FC236}">
                    <a16:creationId xmlns:a16="http://schemas.microsoft.com/office/drawing/2014/main" id="{51B2478F-CD27-4C78-9C50-B34AD854C83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657600" y="-152400"/>
                <a:ext cx="2895600" cy="2514595"/>
              </a:xfrm>
              <a:prstGeom prst="rect">
                <a:avLst/>
              </a:prstGeom>
            </p:spPr>
          </p:pic>
        </p:grpSp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id="{DB637F91-6AC2-416B-9114-AF73ED7F4139}"/>
                </a:ext>
              </a:extLst>
            </p:cNvPr>
            <p:cNvGrpSpPr/>
            <p:nvPr/>
          </p:nvGrpSpPr>
          <p:grpSpPr>
            <a:xfrm>
              <a:off x="228600" y="2209802"/>
              <a:ext cx="6324600" cy="2514598"/>
              <a:chOff x="228600" y="-152400"/>
              <a:chExt cx="6324600" cy="2514598"/>
            </a:xfrm>
          </p:grpSpPr>
          <p:pic>
            <p:nvPicPr>
              <p:cNvPr id="21" name="Picture 20">
                <a:extLst>
                  <a:ext uri="{FF2B5EF4-FFF2-40B4-BE49-F238E27FC236}">
                    <a16:creationId xmlns:a16="http://schemas.microsoft.com/office/drawing/2014/main" id="{409ACB22-7D81-49F7-9F64-8D0C2F9D55E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28600" y="-152397"/>
                <a:ext cx="2895600" cy="2514595"/>
              </a:xfrm>
              <a:prstGeom prst="rect">
                <a:avLst/>
              </a:prstGeom>
            </p:spPr>
          </p:pic>
          <p:pic>
            <p:nvPicPr>
              <p:cNvPr id="22" name="Picture 21">
                <a:extLst>
                  <a:ext uri="{FF2B5EF4-FFF2-40B4-BE49-F238E27FC236}">
                    <a16:creationId xmlns:a16="http://schemas.microsoft.com/office/drawing/2014/main" id="{4BB9B544-D081-4E59-A924-C8CFE093041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657600" y="-152400"/>
                <a:ext cx="2895600" cy="2514595"/>
              </a:xfrm>
              <a:prstGeom prst="rect">
                <a:avLst/>
              </a:prstGeom>
            </p:spPr>
          </p:pic>
        </p:grp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EEE8A090-6A4D-46BA-BF94-206C1581D60A}"/>
              </a:ext>
            </a:extLst>
          </p:cNvPr>
          <p:cNvGrpSpPr/>
          <p:nvPr/>
        </p:nvGrpSpPr>
        <p:grpSpPr>
          <a:xfrm>
            <a:off x="228600" y="4419600"/>
            <a:ext cx="6324600" cy="4876800"/>
            <a:chOff x="228600" y="-152400"/>
            <a:chExt cx="6324600" cy="4876800"/>
          </a:xfrm>
        </p:grpSpPr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id="{C7B46590-7618-431C-8F8E-394E0C6F8B7A}"/>
                </a:ext>
              </a:extLst>
            </p:cNvPr>
            <p:cNvGrpSpPr/>
            <p:nvPr/>
          </p:nvGrpSpPr>
          <p:grpSpPr>
            <a:xfrm>
              <a:off x="228600" y="-152400"/>
              <a:ext cx="6324600" cy="2514598"/>
              <a:chOff x="228600" y="-152400"/>
              <a:chExt cx="6324600" cy="2514598"/>
            </a:xfrm>
          </p:grpSpPr>
          <p:pic>
            <p:nvPicPr>
              <p:cNvPr id="29" name="Picture 28">
                <a:extLst>
                  <a:ext uri="{FF2B5EF4-FFF2-40B4-BE49-F238E27FC236}">
                    <a16:creationId xmlns:a16="http://schemas.microsoft.com/office/drawing/2014/main" id="{1D6A5F7C-0586-42CA-80D1-6CA1E05D385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28600" y="-152397"/>
                <a:ext cx="2895600" cy="2514595"/>
              </a:xfrm>
              <a:prstGeom prst="rect">
                <a:avLst/>
              </a:prstGeom>
            </p:spPr>
          </p:pic>
          <p:pic>
            <p:nvPicPr>
              <p:cNvPr id="30" name="Picture 29">
                <a:extLst>
                  <a:ext uri="{FF2B5EF4-FFF2-40B4-BE49-F238E27FC236}">
                    <a16:creationId xmlns:a16="http://schemas.microsoft.com/office/drawing/2014/main" id="{A79AACC8-45A8-4B8C-8CCE-71F5977AD66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657600" y="-152400"/>
                <a:ext cx="2895600" cy="2514595"/>
              </a:xfrm>
              <a:prstGeom prst="rect">
                <a:avLst/>
              </a:prstGeom>
            </p:spPr>
          </p:pic>
        </p:grpSp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2C2BCDA7-DF99-46B3-8145-34407024E588}"/>
                </a:ext>
              </a:extLst>
            </p:cNvPr>
            <p:cNvGrpSpPr/>
            <p:nvPr/>
          </p:nvGrpSpPr>
          <p:grpSpPr>
            <a:xfrm>
              <a:off x="228600" y="2209802"/>
              <a:ext cx="6324600" cy="2514598"/>
              <a:chOff x="228600" y="-152400"/>
              <a:chExt cx="6324600" cy="2514598"/>
            </a:xfrm>
          </p:grpSpPr>
          <p:pic>
            <p:nvPicPr>
              <p:cNvPr id="27" name="Picture 26">
                <a:extLst>
                  <a:ext uri="{FF2B5EF4-FFF2-40B4-BE49-F238E27FC236}">
                    <a16:creationId xmlns:a16="http://schemas.microsoft.com/office/drawing/2014/main" id="{6BA71FEE-A6FE-4ABC-B694-9A6E5DD0B27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28600" y="-152397"/>
                <a:ext cx="2895600" cy="2514595"/>
              </a:xfrm>
              <a:prstGeom prst="rect">
                <a:avLst/>
              </a:prstGeom>
            </p:spPr>
          </p:pic>
          <p:pic>
            <p:nvPicPr>
              <p:cNvPr id="28" name="Picture 27">
                <a:extLst>
                  <a:ext uri="{FF2B5EF4-FFF2-40B4-BE49-F238E27FC236}">
                    <a16:creationId xmlns:a16="http://schemas.microsoft.com/office/drawing/2014/main" id="{427EB778-74F2-4835-86D0-D66ADDB981D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657600" y="-152400"/>
                <a:ext cx="2895600" cy="2514595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7423221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707</TotalTime>
  <Words>0</Words>
  <Application>Microsoft Office PowerPoint</Application>
  <PresentationFormat>On-screen Show (4:3)</PresentationFormat>
  <Paragraphs>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Jill McEldowney</cp:lastModifiedBy>
  <cp:revision>52</cp:revision>
  <dcterms:created xsi:type="dcterms:W3CDTF">2017-10-25T14:40:16Z</dcterms:created>
  <dcterms:modified xsi:type="dcterms:W3CDTF">2018-06-29T14:30:03Z</dcterms:modified>
</cp:coreProperties>
</file>