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  <p:sldId id="282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>
      <p:cViewPr varScale="1">
        <p:scale>
          <a:sx n="62" d="100"/>
          <a:sy n="62" d="100"/>
        </p:scale>
        <p:origin x="1740" y="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4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3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8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5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4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2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6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1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08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5C487-87C6-464D-AB3F-A123E0A60E3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6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E0D883-4D3F-4EBD-8DD0-A02544282EFD}"/>
              </a:ext>
            </a:extLst>
          </p:cNvPr>
          <p:cNvCxnSpPr/>
          <p:nvPr/>
        </p:nvCxnSpPr>
        <p:spPr>
          <a:xfrm>
            <a:off x="0" y="2286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BC4670-4A0F-4EC7-BE09-A54C3F17DF8A}"/>
              </a:ext>
            </a:extLst>
          </p:cNvPr>
          <p:cNvCxnSpPr/>
          <p:nvPr/>
        </p:nvCxnSpPr>
        <p:spPr>
          <a:xfrm>
            <a:off x="0" y="6858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368929-7A28-4573-91D7-4D6A9BB3D6F5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14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774F4-6C07-4989-85FB-0D36CAD78C91}"/>
              </a:ext>
            </a:extLst>
          </p:cNvPr>
          <p:cNvGrpSpPr/>
          <p:nvPr/>
        </p:nvGrpSpPr>
        <p:grpSpPr>
          <a:xfrm>
            <a:off x="228600" y="-152400"/>
            <a:ext cx="6324600" cy="4876800"/>
            <a:chOff x="228600" y="-152400"/>
            <a:chExt cx="6324600" cy="4876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5DC21D-6317-4A18-B0DD-30F3C63C3C04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334A92-CDE6-4668-BB79-235ED16E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1B2478F-CD27-4C78-9C50-B34AD854C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637F91-6AC2-416B-9114-AF73ED7F4139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09ACB22-7D81-49F7-9F64-8D0C2F9D5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BB9B544-D081-4E59-A924-C8CFE0930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E8A090-6A4D-46BA-BF94-206C1581D60A}"/>
              </a:ext>
            </a:extLst>
          </p:cNvPr>
          <p:cNvGrpSpPr/>
          <p:nvPr/>
        </p:nvGrpSpPr>
        <p:grpSpPr>
          <a:xfrm>
            <a:off x="228600" y="4419600"/>
            <a:ext cx="6324600" cy="4876800"/>
            <a:chOff x="228600" y="-152400"/>
            <a:chExt cx="6324600" cy="48768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B46590-7618-431C-8F8E-394E0C6F8B7A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D6A5F7C-0586-42CA-80D1-6CA1E05D3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9AACC8-45A8-4B8C-8CCE-71F5977AD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C2BCDA7-DF99-46B3-8145-34407024E588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BA71FEE-A6FE-4ABC-B694-9A6E5DD0B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27EB778-74F2-4835-86D0-D66ADDB98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538313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E0D883-4D3F-4EBD-8DD0-A02544282EFD}"/>
              </a:ext>
            </a:extLst>
          </p:cNvPr>
          <p:cNvCxnSpPr/>
          <p:nvPr/>
        </p:nvCxnSpPr>
        <p:spPr>
          <a:xfrm>
            <a:off x="0" y="2286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BC4670-4A0F-4EC7-BE09-A54C3F17DF8A}"/>
              </a:ext>
            </a:extLst>
          </p:cNvPr>
          <p:cNvCxnSpPr/>
          <p:nvPr/>
        </p:nvCxnSpPr>
        <p:spPr>
          <a:xfrm>
            <a:off x="0" y="6858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368929-7A28-4573-91D7-4D6A9BB3D6F5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14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774F4-6C07-4989-85FB-0D36CAD78C91}"/>
              </a:ext>
            </a:extLst>
          </p:cNvPr>
          <p:cNvGrpSpPr/>
          <p:nvPr/>
        </p:nvGrpSpPr>
        <p:grpSpPr>
          <a:xfrm>
            <a:off x="228600" y="-152400"/>
            <a:ext cx="6324600" cy="4876800"/>
            <a:chOff x="228600" y="-152400"/>
            <a:chExt cx="6324600" cy="4876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5DC21D-6317-4A18-B0DD-30F3C63C3C04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334A92-CDE6-4668-BB79-235ED16E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1B2478F-CD27-4C78-9C50-B34AD854C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637F91-6AC2-416B-9114-AF73ED7F4139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09ACB22-7D81-49F7-9F64-8D0C2F9D5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BB9B544-D081-4E59-A924-C8CFE0930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E8A090-6A4D-46BA-BF94-206C1581D60A}"/>
              </a:ext>
            </a:extLst>
          </p:cNvPr>
          <p:cNvGrpSpPr/>
          <p:nvPr/>
        </p:nvGrpSpPr>
        <p:grpSpPr>
          <a:xfrm>
            <a:off x="228600" y="4419600"/>
            <a:ext cx="6324600" cy="4876800"/>
            <a:chOff x="228600" y="-152400"/>
            <a:chExt cx="6324600" cy="48768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B46590-7618-431C-8F8E-394E0C6F8B7A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D6A5F7C-0586-42CA-80D1-6CA1E05D3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9AACC8-45A8-4B8C-8CCE-71F5977AD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C2BCDA7-DF99-46B3-8145-34407024E588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BA71FEE-A6FE-4ABC-B694-9A6E5DD0B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27EB778-74F2-4835-86D0-D66ADDB98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39988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E0D883-4D3F-4EBD-8DD0-A02544282EFD}"/>
              </a:ext>
            </a:extLst>
          </p:cNvPr>
          <p:cNvCxnSpPr/>
          <p:nvPr/>
        </p:nvCxnSpPr>
        <p:spPr>
          <a:xfrm>
            <a:off x="0" y="2286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BC4670-4A0F-4EC7-BE09-A54C3F17DF8A}"/>
              </a:ext>
            </a:extLst>
          </p:cNvPr>
          <p:cNvCxnSpPr/>
          <p:nvPr/>
        </p:nvCxnSpPr>
        <p:spPr>
          <a:xfrm>
            <a:off x="0" y="6858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368929-7A28-4573-91D7-4D6A9BB3D6F5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14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774F4-6C07-4989-85FB-0D36CAD78C91}"/>
              </a:ext>
            </a:extLst>
          </p:cNvPr>
          <p:cNvGrpSpPr/>
          <p:nvPr/>
        </p:nvGrpSpPr>
        <p:grpSpPr>
          <a:xfrm>
            <a:off x="228600" y="-152400"/>
            <a:ext cx="6324600" cy="4876800"/>
            <a:chOff x="228600" y="-152400"/>
            <a:chExt cx="6324600" cy="4876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5DC21D-6317-4A18-B0DD-30F3C63C3C04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334A92-CDE6-4668-BB79-235ED16E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1B2478F-CD27-4C78-9C50-B34AD854C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637F91-6AC2-416B-9114-AF73ED7F4139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09ACB22-7D81-49F7-9F64-8D0C2F9D5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BB9B544-D081-4E59-A924-C8CFE0930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E8A090-6A4D-46BA-BF94-206C1581D60A}"/>
              </a:ext>
            </a:extLst>
          </p:cNvPr>
          <p:cNvGrpSpPr/>
          <p:nvPr/>
        </p:nvGrpSpPr>
        <p:grpSpPr>
          <a:xfrm>
            <a:off x="228600" y="4419600"/>
            <a:ext cx="6324600" cy="4876800"/>
            <a:chOff x="228600" y="-152400"/>
            <a:chExt cx="6324600" cy="48768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B46590-7618-431C-8F8E-394E0C6F8B7A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D6A5F7C-0586-42CA-80D1-6CA1E05D3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9AACC8-45A8-4B8C-8CCE-71F5977AD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C2BCDA7-DF99-46B3-8145-34407024E588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BA71FEE-A6FE-4ABC-B694-9A6E5DD0B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27EB778-74F2-4835-86D0-D66ADDB98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00169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E0D883-4D3F-4EBD-8DD0-A02544282EFD}"/>
              </a:ext>
            </a:extLst>
          </p:cNvPr>
          <p:cNvCxnSpPr/>
          <p:nvPr/>
        </p:nvCxnSpPr>
        <p:spPr>
          <a:xfrm>
            <a:off x="0" y="2286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BC4670-4A0F-4EC7-BE09-A54C3F17DF8A}"/>
              </a:ext>
            </a:extLst>
          </p:cNvPr>
          <p:cNvCxnSpPr/>
          <p:nvPr/>
        </p:nvCxnSpPr>
        <p:spPr>
          <a:xfrm>
            <a:off x="0" y="6858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368929-7A28-4573-91D7-4D6A9BB3D6F5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14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774F4-6C07-4989-85FB-0D36CAD78C91}"/>
              </a:ext>
            </a:extLst>
          </p:cNvPr>
          <p:cNvGrpSpPr/>
          <p:nvPr/>
        </p:nvGrpSpPr>
        <p:grpSpPr>
          <a:xfrm>
            <a:off x="228600" y="-152400"/>
            <a:ext cx="6324600" cy="4876800"/>
            <a:chOff x="228600" y="-152400"/>
            <a:chExt cx="6324600" cy="4876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5DC21D-6317-4A18-B0DD-30F3C63C3C04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334A92-CDE6-4668-BB79-235ED16E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1B2478F-CD27-4C78-9C50-B34AD854C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637F91-6AC2-416B-9114-AF73ED7F4139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09ACB22-7D81-49F7-9F64-8D0C2F9D5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BB9B544-D081-4E59-A924-C8CFE0930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E8A090-6A4D-46BA-BF94-206C1581D60A}"/>
              </a:ext>
            </a:extLst>
          </p:cNvPr>
          <p:cNvGrpSpPr/>
          <p:nvPr/>
        </p:nvGrpSpPr>
        <p:grpSpPr>
          <a:xfrm>
            <a:off x="228600" y="4419600"/>
            <a:ext cx="6324600" cy="4876800"/>
            <a:chOff x="228600" y="-152400"/>
            <a:chExt cx="6324600" cy="48768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B46590-7618-431C-8F8E-394E0C6F8B7A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D6A5F7C-0586-42CA-80D1-6CA1E05D3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9AACC8-45A8-4B8C-8CCE-71F5977AD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C2BCDA7-DF99-46B3-8145-34407024E588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BA71FEE-A6FE-4ABC-B694-9A6E5DD0B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27EB778-74F2-4835-86D0-D66ADDB98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42322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MCELDOWNEY, ZACHARY (Student)</cp:lastModifiedBy>
  <cp:revision>56</cp:revision>
  <dcterms:created xsi:type="dcterms:W3CDTF">2017-10-25T14:40:16Z</dcterms:created>
  <dcterms:modified xsi:type="dcterms:W3CDTF">2018-11-09T15:13:38Z</dcterms:modified>
</cp:coreProperties>
</file>