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>
      <p:cViewPr varScale="1">
        <p:scale>
          <a:sx n="62" d="100"/>
          <a:sy n="62" d="100"/>
        </p:scale>
        <p:origin x="2467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4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3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8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5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4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6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1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0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7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C487-87C6-464D-AB3F-A123E0A60E3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6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383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9988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00169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4232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Jill McEldowney</cp:lastModifiedBy>
  <cp:revision>45</cp:revision>
  <dcterms:created xsi:type="dcterms:W3CDTF">2017-10-25T14:40:16Z</dcterms:created>
  <dcterms:modified xsi:type="dcterms:W3CDTF">2017-12-15T17:07:44Z</dcterms:modified>
</cp:coreProperties>
</file>