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>
      <p:cViewPr varScale="1">
        <p:scale>
          <a:sx n="63" d="100"/>
          <a:sy n="63" d="100"/>
        </p:scale>
        <p:origin x="1738" y="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C487-87C6-464D-AB3F-A123E0A60E37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383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988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0169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232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MCELDOWNEY, ZACHARY (Student)</cp:lastModifiedBy>
  <cp:revision>57</cp:revision>
  <dcterms:created xsi:type="dcterms:W3CDTF">2017-10-25T14:40:16Z</dcterms:created>
  <dcterms:modified xsi:type="dcterms:W3CDTF">2019-09-11T18:02:44Z</dcterms:modified>
</cp:coreProperties>
</file>