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0" r:id="rId3"/>
    <p:sldId id="281" r:id="rId4"/>
    <p:sldId id="282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7" autoAdjust="0"/>
    <p:restoredTop sz="94660"/>
  </p:normalViewPr>
  <p:slideViewPr>
    <p:cSldViewPr>
      <p:cViewPr varScale="1">
        <p:scale>
          <a:sx n="63" d="100"/>
          <a:sy n="63" d="100"/>
        </p:scale>
        <p:origin x="1738" y="2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04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3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85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56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146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2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66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6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14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08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79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5C487-87C6-464D-AB3F-A123E0A60E37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63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E0D883-4D3F-4EBD-8DD0-A02544282EFD}"/>
              </a:ext>
            </a:extLst>
          </p:cNvPr>
          <p:cNvCxnSpPr/>
          <p:nvPr/>
        </p:nvCxnSpPr>
        <p:spPr>
          <a:xfrm>
            <a:off x="0" y="2286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BC4670-4A0F-4EC7-BE09-A54C3F17DF8A}"/>
              </a:ext>
            </a:extLst>
          </p:cNvPr>
          <p:cNvCxnSpPr/>
          <p:nvPr/>
        </p:nvCxnSpPr>
        <p:spPr>
          <a:xfrm>
            <a:off x="0" y="6858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368929-7A28-4573-91D7-4D6A9BB3D6F5}"/>
              </a:ext>
            </a:extLst>
          </p:cNvPr>
          <p:cNvCxnSpPr>
            <a:cxnSpLocks/>
          </p:cNvCxnSpPr>
          <p:nvPr/>
        </p:nvCxnSpPr>
        <p:spPr>
          <a:xfrm flipV="1">
            <a:off x="3429000" y="0"/>
            <a:ext cx="0" cy="9144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774F4-6C07-4989-85FB-0D36CAD78C91}"/>
              </a:ext>
            </a:extLst>
          </p:cNvPr>
          <p:cNvGrpSpPr/>
          <p:nvPr/>
        </p:nvGrpSpPr>
        <p:grpSpPr>
          <a:xfrm>
            <a:off x="228600" y="-152400"/>
            <a:ext cx="6324600" cy="4876800"/>
            <a:chOff x="228600" y="-152400"/>
            <a:chExt cx="6324600" cy="48768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65DC21D-6317-4A18-B0DD-30F3C63C3C04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B3334A92-CDE6-4668-BB79-235ED16E3B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1B2478F-CD27-4C78-9C50-B34AD854C8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B637F91-6AC2-416B-9114-AF73ED7F4139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409ACB22-7D81-49F7-9F64-8D0C2F9D55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4BB9B544-D081-4E59-A924-C8CFE09304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EE8A090-6A4D-46BA-BF94-206C1581D60A}"/>
              </a:ext>
            </a:extLst>
          </p:cNvPr>
          <p:cNvGrpSpPr/>
          <p:nvPr/>
        </p:nvGrpSpPr>
        <p:grpSpPr>
          <a:xfrm>
            <a:off x="228600" y="4419600"/>
            <a:ext cx="6324600" cy="4876800"/>
            <a:chOff x="228600" y="-152400"/>
            <a:chExt cx="6324600" cy="487680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7B46590-7618-431C-8F8E-394E0C6F8B7A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1D6A5F7C-0586-42CA-80D1-6CA1E05D38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A79AACC8-45A8-4B8C-8CCE-71F5977AD6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C2BCDA7-DF99-46B3-8145-34407024E588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6BA71FEE-A6FE-4ABC-B694-9A6E5DD0B2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27EB778-74F2-4835-86D0-D66ADDB981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538313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E0D883-4D3F-4EBD-8DD0-A02544282EFD}"/>
              </a:ext>
            </a:extLst>
          </p:cNvPr>
          <p:cNvCxnSpPr/>
          <p:nvPr/>
        </p:nvCxnSpPr>
        <p:spPr>
          <a:xfrm>
            <a:off x="0" y="2286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BC4670-4A0F-4EC7-BE09-A54C3F17DF8A}"/>
              </a:ext>
            </a:extLst>
          </p:cNvPr>
          <p:cNvCxnSpPr/>
          <p:nvPr/>
        </p:nvCxnSpPr>
        <p:spPr>
          <a:xfrm>
            <a:off x="0" y="6858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368929-7A28-4573-91D7-4D6A9BB3D6F5}"/>
              </a:ext>
            </a:extLst>
          </p:cNvPr>
          <p:cNvCxnSpPr>
            <a:cxnSpLocks/>
          </p:cNvCxnSpPr>
          <p:nvPr/>
        </p:nvCxnSpPr>
        <p:spPr>
          <a:xfrm flipV="1">
            <a:off x="3429000" y="0"/>
            <a:ext cx="0" cy="9144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774F4-6C07-4989-85FB-0D36CAD78C91}"/>
              </a:ext>
            </a:extLst>
          </p:cNvPr>
          <p:cNvGrpSpPr/>
          <p:nvPr/>
        </p:nvGrpSpPr>
        <p:grpSpPr>
          <a:xfrm>
            <a:off x="228600" y="-152400"/>
            <a:ext cx="6324600" cy="4876800"/>
            <a:chOff x="228600" y="-152400"/>
            <a:chExt cx="6324600" cy="48768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65DC21D-6317-4A18-B0DD-30F3C63C3C04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B3334A92-CDE6-4668-BB79-235ED16E3B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1B2478F-CD27-4C78-9C50-B34AD854C8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B637F91-6AC2-416B-9114-AF73ED7F4139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409ACB22-7D81-49F7-9F64-8D0C2F9D55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4BB9B544-D081-4E59-A924-C8CFE09304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EE8A090-6A4D-46BA-BF94-206C1581D60A}"/>
              </a:ext>
            </a:extLst>
          </p:cNvPr>
          <p:cNvGrpSpPr/>
          <p:nvPr/>
        </p:nvGrpSpPr>
        <p:grpSpPr>
          <a:xfrm>
            <a:off x="228600" y="4419600"/>
            <a:ext cx="6324600" cy="4876800"/>
            <a:chOff x="228600" y="-152400"/>
            <a:chExt cx="6324600" cy="487680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7B46590-7618-431C-8F8E-394E0C6F8B7A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1D6A5F7C-0586-42CA-80D1-6CA1E05D38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A79AACC8-45A8-4B8C-8CCE-71F5977AD6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C2BCDA7-DF99-46B3-8145-34407024E588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6BA71FEE-A6FE-4ABC-B694-9A6E5DD0B2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27EB778-74F2-4835-86D0-D66ADDB981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399889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E0D883-4D3F-4EBD-8DD0-A02544282EFD}"/>
              </a:ext>
            </a:extLst>
          </p:cNvPr>
          <p:cNvCxnSpPr/>
          <p:nvPr/>
        </p:nvCxnSpPr>
        <p:spPr>
          <a:xfrm>
            <a:off x="0" y="2286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BC4670-4A0F-4EC7-BE09-A54C3F17DF8A}"/>
              </a:ext>
            </a:extLst>
          </p:cNvPr>
          <p:cNvCxnSpPr/>
          <p:nvPr/>
        </p:nvCxnSpPr>
        <p:spPr>
          <a:xfrm>
            <a:off x="0" y="6858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368929-7A28-4573-91D7-4D6A9BB3D6F5}"/>
              </a:ext>
            </a:extLst>
          </p:cNvPr>
          <p:cNvCxnSpPr>
            <a:cxnSpLocks/>
          </p:cNvCxnSpPr>
          <p:nvPr/>
        </p:nvCxnSpPr>
        <p:spPr>
          <a:xfrm flipV="1">
            <a:off x="3429000" y="0"/>
            <a:ext cx="0" cy="9144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774F4-6C07-4989-85FB-0D36CAD78C91}"/>
              </a:ext>
            </a:extLst>
          </p:cNvPr>
          <p:cNvGrpSpPr/>
          <p:nvPr/>
        </p:nvGrpSpPr>
        <p:grpSpPr>
          <a:xfrm>
            <a:off x="228600" y="-152400"/>
            <a:ext cx="6324600" cy="4876800"/>
            <a:chOff x="228600" y="-152400"/>
            <a:chExt cx="6324600" cy="48768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65DC21D-6317-4A18-B0DD-30F3C63C3C04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B3334A92-CDE6-4668-BB79-235ED16E3B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1B2478F-CD27-4C78-9C50-B34AD854C8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B637F91-6AC2-416B-9114-AF73ED7F4139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409ACB22-7D81-49F7-9F64-8D0C2F9D55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4BB9B544-D081-4E59-A924-C8CFE09304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EE8A090-6A4D-46BA-BF94-206C1581D60A}"/>
              </a:ext>
            </a:extLst>
          </p:cNvPr>
          <p:cNvGrpSpPr/>
          <p:nvPr/>
        </p:nvGrpSpPr>
        <p:grpSpPr>
          <a:xfrm>
            <a:off x="228600" y="4419600"/>
            <a:ext cx="6324600" cy="4876800"/>
            <a:chOff x="228600" y="-152400"/>
            <a:chExt cx="6324600" cy="487680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7B46590-7618-431C-8F8E-394E0C6F8B7A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1D6A5F7C-0586-42CA-80D1-6CA1E05D38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A79AACC8-45A8-4B8C-8CCE-71F5977AD6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C2BCDA7-DF99-46B3-8145-34407024E588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6BA71FEE-A6FE-4ABC-B694-9A6E5DD0B2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27EB778-74F2-4835-86D0-D66ADDB981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001699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E0D883-4D3F-4EBD-8DD0-A02544282EFD}"/>
              </a:ext>
            </a:extLst>
          </p:cNvPr>
          <p:cNvCxnSpPr/>
          <p:nvPr/>
        </p:nvCxnSpPr>
        <p:spPr>
          <a:xfrm>
            <a:off x="0" y="2286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BC4670-4A0F-4EC7-BE09-A54C3F17DF8A}"/>
              </a:ext>
            </a:extLst>
          </p:cNvPr>
          <p:cNvCxnSpPr/>
          <p:nvPr/>
        </p:nvCxnSpPr>
        <p:spPr>
          <a:xfrm>
            <a:off x="0" y="6858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368929-7A28-4573-91D7-4D6A9BB3D6F5}"/>
              </a:ext>
            </a:extLst>
          </p:cNvPr>
          <p:cNvCxnSpPr>
            <a:cxnSpLocks/>
          </p:cNvCxnSpPr>
          <p:nvPr/>
        </p:nvCxnSpPr>
        <p:spPr>
          <a:xfrm flipV="1">
            <a:off x="3429000" y="0"/>
            <a:ext cx="0" cy="9144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774F4-6C07-4989-85FB-0D36CAD78C91}"/>
              </a:ext>
            </a:extLst>
          </p:cNvPr>
          <p:cNvGrpSpPr/>
          <p:nvPr/>
        </p:nvGrpSpPr>
        <p:grpSpPr>
          <a:xfrm>
            <a:off x="228600" y="-152400"/>
            <a:ext cx="6324600" cy="4876800"/>
            <a:chOff x="228600" y="-152400"/>
            <a:chExt cx="6324600" cy="48768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65DC21D-6317-4A18-B0DD-30F3C63C3C04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B3334A92-CDE6-4668-BB79-235ED16E3B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1B2478F-CD27-4C78-9C50-B34AD854C8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B637F91-6AC2-416B-9114-AF73ED7F4139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409ACB22-7D81-49F7-9F64-8D0C2F9D55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4BB9B544-D081-4E59-A924-C8CFE09304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EE8A090-6A4D-46BA-BF94-206C1581D60A}"/>
              </a:ext>
            </a:extLst>
          </p:cNvPr>
          <p:cNvGrpSpPr/>
          <p:nvPr/>
        </p:nvGrpSpPr>
        <p:grpSpPr>
          <a:xfrm>
            <a:off x="228600" y="4419600"/>
            <a:ext cx="6324600" cy="4876800"/>
            <a:chOff x="228600" y="-152400"/>
            <a:chExt cx="6324600" cy="487680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7B46590-7618-431C-8F8E-394E0C6F8B7A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1D6A5F7C-0586-42CA-80D1-6CA1E05D38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A79AACC8-45A8-4B8C-8CCE-71F5977AD6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C2BCDA7-DF99-46B3-8145-34407024E588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6BA71FEE-A6FE-4ABC-B694-9A6E5DD0B2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27EB778-74F2-4835-86D0-D66ADDB981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742322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MCELDOWNEY, ZACHARY (Student)</cp:lastModifiedBy>
  <cp:revision>57</cp:revision>
  <dcterms:created xsi:type="dcterms:W3CDTF">2017-10-25T14:40:16Z</dcterms:created>
  <dcterms:modified xsi:type="dcterms:W3CDTF">2019-09-11T18:02:44Z</dcterms:modified>
</cp:coreProperties>
</file>