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6F8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8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B2A75-635F-4914-BE17-B45CAD9DD34A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FD18-EFB7-4F30-9A51-2A8B7EB1C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47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B2A75-635F-4914-BE17-B45CAD9DD34A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FD18-EFB7-4F30-9A51-2A8B7EB1C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73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B2A75-635F-4914-BE17-B45CAD9DD34A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FD18-EFB7-4F30-9A51-2A8B7EB1C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45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B2A75-635F-4914-BE17-B45CAD9DD34A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FD18-EFB7-4F30-9A51-2A8B7EB1C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23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B2A75-635F-4914-BE17-B45CAD9DD34A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FD18-EFB7-4F30-9A51-2A8B7EB1C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339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B2A75-635F-4914-BE17-B45CAD9DD34A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FD18-EFB7-4F30-9A51-2A8B7EB1C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386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B2A75-635F-4914-BE17-B45CAD9DD34A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FD18-EFB7-4F30-9A51-2A8B7EB1C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B2A75-635F-4914-BE17-B45CAD9DD34A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FD18-EFB7-4F30-9A51-2A8B7EB1C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15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B2A75-635F-4914-BE17-B45CAD9DD34A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FD18-EFB7-4F30-9A51-2A8B7EB1C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65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B2A75-635F-4914-BE17-B45CAD9DD34A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FD18-EFB7-4F30-9A51-2A8B7EB1C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287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B2A75-635F-4914-BE17-B45CAD9DD34A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FD18-EFB7-4F30-9A51-2A8B7EB1C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39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B2A75-635F-4914-BE17-B45CAD9DD34A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FFD18-EFB7-4F30-9A51-2A8B7EB1C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015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1D8668B-2117-4099-8604-4C279CFF4822}"/>
              </a:ext>
            </a:extLst>
          </p:cNvPr>
          <p:cNvSpPr txBox="1"/>
          <p:nvPr/>
        </p:nvSpPr>
        <p:spPr>
          <a:xfrm>
            <a:off x="1033486" y="2243471"/>
            <a:ext cx="2204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KG Two is Better Than One" panose="02000000000000000000" pitchFamily="2" charset="0"/>
              </a:rPr>
              <a:t>Your teacher,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36F9C1-C4CE-43CD-BC8F-76C1EFA2B527}"/>
              </a:ext>
            </a:extLst>
          </p:cNvPr>
          <p:cNvSpPr txBox="1"/>
          <p:nvPr/>
        </p:nvSpPr>
        <p:spPr>
          <a:xfrm>
            <a:off x="1377274" y="2710438"/>
            <a:ext cx="2204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Janda Hide And Seek" panose="02000505000000020004" pitchFamily="2" charset="0"/>
              </a:rPr>
              <a:t>Mrs. Roy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FA1F1B-FD7C-42B6-BD8E-C7C9822BA200}"/>
              </a:ext>
            </a:extLst>
          </p:cNvPr>
          <p:cNvSpPr txBox="1"/>
          <p:nvPr/>
        </p:nvSpPr>
        <p:spPr>
          <a:xfrm>
            <a:off x="6133210" y="2243471"/>
            <a:ext cx="2204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KG Two is Better Than One" panose="02000000000000000000" pitchFamily="2" charset="0"/>
              </a:rPr>
              <a:t>Your teacher,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976208-8880-4460-9882-351DA25EE545}"/>
              </a:ext>
            </a:extLst>
          </p:cNvPr>
          <p:cNvSpPr txBox="1"/>
          <p:nvPr/>
        </p:nvSpPr>
        <p:spPr>
          <a:xfrm>
            <a:off x="6476998" y="2710438"/>
            <a:ext cx="2204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Janda Hide And Seek" panose="02000505000000020004" pitchFamily="2" charset="0"/>
              </a:rPr>
              <a:t>Mrs. Roy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B70087-3027-49A2-A5EA-D6D7CBDB55AA}"/>
              </a:ext>
            </a:extLst>
          </p:cNvPr>
          <p:cNvSpPr txBox="1"/>
          <p:nvPr/>
        </p:nvSpPr>
        <p:spPr>
          <a:xfrm>
            <a:off x="1090193" y="5989676"/>
            <a:ext cx="2204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KG Two is Better Than One" panose="02000000000000000000" pitchFamily="2" charset="0"/>
              </a:rPr>
              <a:t>Your teacher,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36F568-AF5C-42A7-AAF4-8C18C08F8240}"/>
              </a:ext>
            </a:extLst>
          </p:cNvPr>
          <p:cNvSpPr txBox="1"/>
          <p:nvPr/>
        </p:nvSpPr>
        <p:spPr>
          <a:xfrm>
            <a:off x="1433981" y="6456643"/>
            <a:ext cx="2204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Janda Hide And Seek" panose="02000505000000020004" pitchFamily="2" charset="0"/>
              </a:rPr>
              <a:t>Mrs. Roy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ACAA70-550A-43C9-9BFF-F8EB2248ECDF}"/>
              </a:ext>
            </a:extLst>
          </p:cNvPr>
          <p:cNvSpPr txBox="1"/>
          <p:nvPr/>
        </p:nvSpPr>
        <p:spPr>
          <a:xfrm>
            <a:off x="6189917" y="5989676"/>
            <a:ext cx="2204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KG Two is Better Than One" panose="02000000000000000000" pitchFamily="2" charset="0"/>
              </a:rPr>
              <a:t>Your teacher,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262AEB-7D75-4132-B0CC-902679BA64FB}"/>
              </a:ext>
            </a:extLst>
          </p:cNvPr>
          <p:cNvSpPr txBox="1"/>
          <p:nvPr/>
        </p:nvSpPr>
        <p:spPr>
          <a:xfrm>
            <a:off x="6533705" y="6456643"/>
            <a:ext cx="2204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Janda Hide And Seek" panose="02000505000000020004" pitchFamily="2" charset="0"/>
              </a:rPr>
              <a:t>Mrs. Roy</a:t>
            </a:r>
          </a:p>
        </p:txBody>
      </p:sp>
    </p:spTree>
    <p:extLst>
      <p:ext uri="{BB962C8B-B14F-4D97-AF65-F5344CB8AC3E}">
        <p14:creationId xmlns:p14="http://schemas.microsoft.com/office/powerpoint/2010/main" val="1014561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16F65F1-43D6-4F64-993D-94873B231F6F}"/>
              </a:ext>
            </a:extLst>
          </p:cNvPr>
          <p:cNvSpPr txBox="1"/>
          <p:nvPr/>
        </p:nvSpPr>
        <p:spPr>
          <a:xfrm>
            <a:off x="1145128" y="2222205"/>
            <a:ext cx="2204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KG Two is Better Than One" panose="02000000000000000000" pitchFamily="2" charset="0"/>
              </a:rPr>
              <a:t>Your teacher,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31B0E1-A1F6-4C6D-B7F9-4D8D50CF0CC9}"/>
              </a:ext>
            </a:extLst>
          </p:cNvPr>
          <p:cNvSpPr txBox="1"/>
          <p:nvPr/>
        </p:nvSpPr>
        <p:spPr>
          <a:xfrm>
            <a:off x="1488916" y="2689172"/>
            <a:ext cx="2204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Janda Hide And Seek" panose="02000505000000020004" pitchFamily="2" charset="0"/>
              </a:rPr>
              <a:t>Mrs. Roy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81DB99-8190-4556-A4F5-43CFBABDFBF1}"/>
              </a:ext>
            </a:extLst>
          </p:cNvPr>
          <p:cNvSpPr txBox="1"/>
          <p:nvPr/>
        </p:nvSpPr>
        <p:spPr>
          <a:xfrm>
            <a:off x="6244852" y="2222205"/>
            <a:ext cx="2204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KG Two is Better Than One" panose="02000000000000000000" pitchFamily="2" charset="0"/>
              </a:rPr>
              <a:t>Your teacher,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45C689-840B-4A89-94FD-F8F2CAFA3C6F}"/>
              </a:ext>
            </a:extLst>
          </p:cNvPr>
          <p:cNvSpPr txBox="1"/>
          <p:nvPr/>
        </p:nvSpPr>
        <p:spPr>
          <a:xfrm>
            <a:off x="6588640" y="2689172"/>
            <a:ext cx="2204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Janda Hide And Seek" panose="02000505000000020004" pitchFamily="2" charset="0"/>
              </a:rPr>
              <a:t>Mrs. Roy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04E7C2-1666-4A8E-B6F6-910151838A5E}"/>
              </a:ext>
            </a:extLst>
          </p:cNvPr>
          <p:cNvSpPr txBox="1"/>
          <p:nvPr/>
        </p:nvSpPr>
        <p:spPr>
          <a:xfrm>
            <a:off x="1201835" y="5968410"/>
            <a:ext cx="2204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KG Two is Better Than One" panose="02000000000000000000" pitchFamily="2" charset="0"/>
              </a:rPr>
              <a:t>Your teacher,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3619DD-3143-4462-88AE-89C5652D3AA6}"/>
              </a:ext>
            </a:extLst>
          </p:cNvPr>
          <p:cNvSpPr txBox="1"/>
          <p:nvPr/>
        </p:nvSpPr>
        <p:spPr>
          <a:xfrm>
            <a:off x="1545623" y="6435377"/>
            <a:ext cx="2204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Janda Hide And Seek" panose="02000505000000020004" pitchFamily="2" charset="0"/>
              </a:rPr>
              <a:t>Mrs. Roy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E14FF6-D2A6-4687-B822-20E3EC15C111}"/>
              </a:ext>
            </a:extLst>
          </p:cNvPr>
          <p:cNvSpPr txBox="1"/>
          <p:nvPr/>
        </p:nvSpPr>
        <p:spPr>
          <a:xfrm>
            <a:off x="6301559" y="5968410"/>
            <a:ext cx="2204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KG Two is Better Than One" panose="02000000000000000000" pitchFamily="2" charset="0"/>
              </a:rPr>
              <a:t>Your teacher,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9BA6C0-87B3-48AE-8B5E-88D6BBF1884C}"/>
              </a:ext>
            </a:extLst>
          </p:cNvPr>
          <p:cNvSpPr txBox="1"/>
          <p:nvPr/>
        </p:nvSpPr>
        <p:spPr>
          <a:xfrm>
            <a:off x="6645347" y="6435377"/>
            <a:ext cx="2204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Janda Hide And Seek" panose="02000505000000020004" pitchFamily="2" charset="0"/>
              </a:rPr>
              <a:t>Mrs. Roy</a:t>
            </a:r>
          </a:p>
        </p:txBody>
      </p:sp>
    </p:spTree>
    <p:extLst>
      <p:ext uri="{BB962C8B-B14F-4D97-AF65-F5344CB8AC3E}">
        <p14:creationId xmlns:p14="http://schemas.microsoft.com/office/powerpoint/2010/main" val="2431524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69F9A84-079B-4CF1-A532-D0EB9468FAD6}"/>
              </a:ext>
            </a:extLst>
          </p:cNvPr>
          <p:cNvSpPr txBox="1"/>
          <p:nvPr/>
        </p:nvSpPr>
        <p:spPr>
          <a:xfrm>
            <a:off x="2447616" y="2227522"/>
            <a:ext cx="2204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E6F8"/>
                </a:solidFill>
                <a:latin typeface="KG Two is Better Than One" panose="02000000000000000000" pitchFamily="2" charset="0"/>
              </a:rPr>
              <a:t>Your teacher,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D96137-4E22-4509-9CCA-6775796993B5}"/>
              </a:ext>
            </a:extLst>
          </p:cNvPr>
          <p:cNvSpPr txBox="1"/>
          <p:nvPr/>
        </p:nvSpPr>
        <p:spPr>
          <a:xfrm>
            <a:off x="2791404" y="2694489"/>
            <a:ext cx="2204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E6F8"/>
                </a:solidFill>
                <a:latin typeface="Janda Hide And Seek" panose="02000505000000020004" pitchFamily="2" charset="0"/>
              </a:rPr>
              <a:t>Mrs. Roy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1E009E-40B3-47F9-AE9E-33F3EFD787B1}"/>
              </a:ext>
            </a:extLst>
          </p:cNvPr>
          <p:cNvSpPr txBox="1"/>
          <p:nvPr/>
        </p:nvSpPr>
        <p:spPr>
          <a:xfrm>
            <a:off x="7547340" y="2227522"/>
            <a:ext cx="2204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E6F8"/>
                </a:solidFill>
                <a:latin typeface="KG Two is Better Than One" panose="02000000000000000000" pitchFamily="2" charset="0"/>
              </a:rPr>
              <a:t>Your teacher,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6CF871-4B0A-4B2F-B826-59DD5E3189DC}"/>
              </a:ext>
            </a:extLst>
          </p:cNvPr>
          <p:cNvSpPr txBox="1"/>
          <p:nvPr/>
        </p:nvSpPr>
        <p:spPr>
          <a:xfrm>
            <a:off x="7891128" y="2694489"/>
            <a:ext cx="2204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E6F8"/>
                </a:solidFill>
                <a:latin typeface="Janda Hide And Seek" panose="02000505000000020004" pitchFamily="2" charset="0"/>
              </a:rPr>
              <a:t>Mrs. Roy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FBCB6F-6E2E-42FE-BB89-60303DF0A31F}"/>
              </a:ext>
            </a:extLst>
          </p:cNvPr>
          <p:cNvSpPr txBox="1"/>
          <p:nvPr/>
        </p:nvSpPr>
        <p:spPr>
          <a:xfrm>
            <a:off x="2504323" y="5973727"/>
            <a:ext cx="2204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E6F8"/>
                </a:solidFill>
                <a:latin typeface="KG Two is Better Than One" panose="02000000000000000000" pitchFamily="2" charset="0"/>
              </a:rPr>
              <a:t>Your teacher,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0BD684-BC67-4EF0-B4E3-C5FBABB44B6F}"/>
              </a:ext>
            </a:extLst>
          </p:cNvPr>
          <p:cNvSpPr txBox="1"/>
          <p:nvPr/>
        </p:nvSpPr>
        <p:spPr>
          <a:xfrm>
            <a:off x="2848111" y="6440694"/>
            <a:ext cx="2204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E6F8"/>
                </a:solidFill>
                <a:latin typeface="Janda Hide And Seek" panose="02000505000000020004" pitchFamily="2" charset="0"/>
              </a:rPr>
              <a:t>Mrs. Roy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32E946-7A64-4BF1-BB7E-8438BF5F5D87}"/>
              </a:ext>
            </a:extLst>
          </p:cNvPr>
          <p:cNvSpPr txBox="1"/>
          <p:nvPr/>
        </p:nvSpPr>
        <p:spPr>
          <a:xfrm>
            <a:off x="7604047" y="5973727"/>
            <a:ext cx="2204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E6F8"/>
                </a:solidFill>
                <a:latin typeface="KG Two is Better Than One" panose="02000000000000000000" pitchFamily="2" charset="0"/>
              </a:rPr>
              <a:t>Your teacher,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E5F1E7-65E0-4CB8-99C8-A06B3A8A699F}"/>
              </a:ext>
            </a:extLst>
          </p:cNvPr>
          <p:cNvSpPr txBox="1"/>
          <p:nvPr/>
        </p:nvSpPr>
        <p:spPr>
          <a:xfrm>
            <a:off x="7947835" y="6440694"/>
            <a:ext cx="2204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E6F8"/>
                </a:solidFill>
                <a:latin typeface="Janda Hide And Seek" panose="02000505000000020004" pitchFamily="2" charset="0"/>
              </a:rPr>
              <a:t>Mrs. Roy</a:t>
            </a:r>
          </a:p>
        </p:txBody>
      </p:sp>
    </p:spTree>
    <p:extLst>
      <p:ext uri="{BB962C8B-B14F-4D97-AF65-F5344CB8AC3E}">
        <p14:creationId xmlns:p14="http://schemas.microsoft.com/office/powerpoint/2010/main" val="2164039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</TotalTime>
  <Words>72</Words>
  <Application>Microsoft Office PowerPoint</Application>
  <PresentationFormat>Custom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Janda Hide And Seek</vt:lpstr>
      <vt:lpstr>KG Two is Better Than One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2</cp:revision>
  <dcterms:created xsi:type="dcterms:W3CDTF">2019-01-12T16:56:05Z</dcterms:created>
  <dcterms:modified xsi:type="dcterms:W3CDTF">2019-01-12T20:50:12Z</dcterms:modified>
</cp:coreProperties>
</file>