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6858000" cy="9144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2598" y="-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89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13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2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9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9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3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8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3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8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2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EB644-8F62-42C3-B0A3-518EE6838A91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198D8-1EE3-4238-BA07-A61C9F2D5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6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381000"/>
            <a:ext cx="6324600" cy="739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7121604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2015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-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2016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ib BT" panose="04040805040B02020603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015222"/>
            <a:ext cx="5562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rgbClr val="FF0000"/>
                  </a:solidFill>
                </a:ln>
                <a:latin typeface="Ashley Crawford" panose="00000400000000000000" pitchFamily="2" charset="0"/>
              </a:rPr>
              <a:t>Mrs. Crest</a:t>
            </a:r>
          </a:p>
          <a:p>
            <a:pPr algn="ctr"/>
            <a:endParaRPr lang="en-US" sz="6000" dirty="0">
              <a:ln w="38100">
                <a:solidFill>
                  <a:srgbClr val="FF0000"/>
                </a:solidFill>
              </a:ln>
              <a:latin typeface="Ashley Crawford" panose="00000400000000000000" pitchFamily="2" charset="0"/>
            </a:endParaRPr>
          </a:p>
          <a:p>
            <a:pPr algn="ctr"/>
            <a:r>
              <a:rPr lang="en-US" sz="5500" dirty="0" smtClean="0">
                <a:ln w="38100">
                  <a:solidFill>
                    <a:srgbClr val="FF0000"/>
                  </a:solidFill>
                </a:ln>
                <a:latin typeface="Snap ITC" panose="04040A07060A02020202" pitchFamily="82" charset="0"/>
              </a:rPr>
              <a:t>Lesson Plans</a:t>
            </a:r>
            <a:endParaRPr lang="en-US" sz="5500" dirty="0">
              <a:ln w="38100">
                <a:solidFill>
                  <a:srgbClr val="FF0000"/>
                </a:solidFill>
              </a:ln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00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381000"/>
            <a:ext cx="6324600" cy="739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7121604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2015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-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2016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ib BT" panose="04040805040B02020603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015222"/>
            <a:ext cx="5562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chemeClr val="accent6">
                      <a:lumMod val="75000"/>
                    </a:schemeClr>
                  </a:solidFill>
                </a:ln>
                <a:latin typeface="Ashley Crawford" panose="00000400000000000000" pitchFamily="2" charset="0"/>
              </a:rPr>
              <a:t>Mrs. Crest</a:t>
            </a:r>
          </a:p>
          <a:p>
            <a:pPr algn="ctr"/>
            <a:endParaRPr lang="en-US" sz="6000" dirty="0">
              <a:ln w="38100">
                <a:solidFill>
                  <a:schemeClr val="accent6">
                    <a:lumMod val="75000"/>
                  </a:schemeClr>
                </a:solidFill>
              </a:ln>
              <a:latin typeface="Ashley Crawford" panose="00000400000000000000" pitchFamily="2" charset="0"/>
            </a:endParaRPr>
          </a:p>
          <a:p>
            <a:pPr algn="ctr"/>
            <a:r>
              <a:rPr lang="en-US" sz="5500" dirty="0" smtClean="0">
                <a:ln w="38100">
                  <a:solidFill>
                    <a:schemeClr val="accent6">
                      <a:lumMod val="75000"/>
                    </a:schemeClr>
                  </a:solidFill>
                </a:ln>
                <a:latin typeface="Snap ITC" panose="04040A07060A02020202" pitchFamily="82" charset="0"/>
              </a:rPr>
              <a:t>Lesson Plans</a:t>
            </a:r>
            <a:endParaRPr lang="en-US" sz="5500" dirty="0">
              <a:ln w="38100">
                <a:solidFill>
                  <a:schemeClr val="accent6">
                    <a:lumMod val="75000"/>
                  </a:schemeClr>
                </a:solidFill>
              </a:ln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6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381000"/>
            <a:ext cx="6324600" cy="739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7121604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2015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-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2016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ib BT" panose="04040805040B02020603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015222"/>
            <a:ext cx="5562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rgbClr val="FFFF00"/>
                  </a:solidFill>
                </a:ln>
                <a:latin typeface="Ashley Crawford" panose="00000400000000000000" pitchFamily="2" charset="0"/>
              </a:rPr>
              <a:t>Mrs. Crest</a:t>
            </a:r>
          </a:p>
          <a:p>
            <a:pPr algn="ctr"/>
            <a:endParaRPr lang="en-US" sz="6000" dirty="0">
              <a:ln w="38100">
                <a:solidFill>
                  <a:srgbClr val="FFFF00"/>
                </a:solidFill>
              </a:ln>
              <a:latin typeface="Ashley Crawford" panose="00000400000000000000" pitchFamily="2" charset="0"/>
            </a:endParaRPr>
          </a:p>
          <a:p>
            <a:pPr algn="ctr"/>
            <a:r>
              <a:rPr lang="en-US" sz="5500" dirty="0" smtClean="0">
                <a:ln w="38100">
                  <a:solidFill>
                    <a:srgbClr val="FFFF00"/>
                  </a:solidFill>
                </a:ln>
                <a:latin typeface="Snap ITC" panose="04040A07060A02020202" pitchFamily="82" charset="0"/>
              </a:rPr>
              <a:t>Lesson Plans</a:t>
            </a:r>
            <a:endParaRPr lang="en-US" sz="5500" dirty="0">
              <a:ln w="38100">
                <a:solidFill>
                  <a:srgbClr val="FFFF00"/>
                </a:solidFill>
              </a:ln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9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381000"/>
            <a:ext cx="6324600" cy="739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7121604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2015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-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2016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ib BT" panose="04040805040B02020603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015222"/>
            <a:ext cx="5562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rgbClr val="92D050"/>
                  </a:solidFill>
                </a:ln>
                <a:latin typeface="Ashley Crawford" panose="00000400000000000000" pitchFamily="2" charset="0"/>
              </a:rPr>
              <a:t>Mrs. Crest</a:t>
            </a:r>
          </a:p>
          <a:p>
            <a:pPr algn="ctr"/>
            <a:endParaRPr lang="en-US" sz="6000" dirty="0">
              <a:ln w="38100">
                <a:solidFill>
                  <a:srgbClr val="92D050"/>
                </a:solidFill>
              </a:ln>
              <a:latin typeface="Ashley Crawford" panose="00000400000000000000" pitchFamily="2" charset="0"/>
            </a:endParaRPr>
          </a:p>
          <a:p>
            <a:pPr algn="ctr"/>
            <a:r>
              <a:rPr lang="en-US" sz="5500" dirty="0" smtClean="0">
                <a:ln w="38100">
                  <a:solidFill>
                    <a:srgbClr val="92D050"/>
                  </a:solidFill>
                </a:ln>
                <a:latin typeface="Snap ITC" panose="04040A07060A02020202" pitchFamily="82" charset="0"/>
              </a:rPr>
              <a:t>Lesson Plans</a:t>
            </a:r>
            <a:endParaRPr lang="en-US" sz="5500" dirty="0">
              <a:ln w="38100">
                <a:solidFill>
                  <a:srgbClr val="92D050"/>
                </a:solidFill>
              </a:ln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83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381000"/>
            <a:ext cx="6324600" cy="739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7121604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2015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-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2016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ib BT" panose="04040805040B02020603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015222"/>
            <a:ext cx="5562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rgbClr val="00B0F0"/>
                  </a:solidFill>
                </a:ln>
                <a:latin typeface="Ashley Crawford" panose="00000400000000000000" pitchFamily="2" charset="0"/>
              </a:rPr>
              <a:t>Mrs. Crest</a:t>
            </a:r>
          </a:p>
          <a:p>
            <a:pPr algn="ctr"/>
            <a:endParaRPr lang="en-US" sz="6000" dirty="0">
              <a:ln w="38100">
                <a:solidFill>
                  <a:srgbClr val="00B0F0"/>
                </a:solidFill>
              </a:ln>
              <a:latin typeface="Ashley Crawford" panose="00000400000000000000" pitchFamily="2" charset="0"/>
            </a:endParaRPr>
          </a:p>
          <a:p>
            <a:pPr algn="ctr"/>
            <a:r>
              <a:rPr lang="en-US" sz="5500" dirty="0" smtClean="0">
                <a:ln w="38100">
                  <a:solidFill>
                    <a:srgbClr val="00B0F0"/>
                  </a:solidFill>
                </a:ln>
                <a:latin typeface="Snap ITC" panose="04040A07060A02020202" pitchFamily="82" charset="0"/>
              </a:rPr>
              <a:t>Lesson Plans</a:t>
            </a:r>
            <a:endParaRPr lang="en-US" sz="5500" dirty="0">
              <a:ln w="38100">
                <a:solidFill>
                  <a:srgbClr val="00B0F0"/>
                </a:solidFill>
              </a:ln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0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381000"/>
            <a:ext cx="6324600" cy="739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7121604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2015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-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ib BT" panose="04040805040B02020603" pitchFamily="82" charset="0"/>
              </a:rPr>
              <a:t>2016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ib BT" panose="04040805040B02020603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015222"/>
            <a:ext cx="5562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rgbClr val="7030A0"/>
                  </a:solidFill>
                </a:ln>
                <a:latin typeface="Ashley Crawford" panose="00000400000000000000" pitchFamily="2" charset="0"/>
              </a:rPr>
              <a:t>Mrs. Crest</a:t>
            </a:r>
          </a:p>
          <a:p>
            <a:pPr algn="ctr"/>
            <a:endParaRPr lang="en-US" sz="6000" dirty="0">
              <a:ln w="38100">
                <a:solidFill>
                  <a:srgbClr val="7030A0"/>
                </a:solidFill>
              </a:ln>
              <a:latin typeface="Ashley Crawford" panose="00000400000000000000" pitchFamily="2" charset="0"/>
            </a:endParaRPr>
          </a:p>
          <a:p>
            <a:pPr algn="ctr"/>
            <a:r>
              <a:rPr lang="en-US" sz="5500" dirty="0" smtClean="0">
                <a:ln w="38100">
                  <a:solidFill>
                    <a:srgbClr val="7030A0"/>
                  </a:solidFill>
                </a:ln>
                <a:latin typeface="Snap ITC" panose="04040A07060A02020202" pitchFamily="82" charset="0"/>
              </a:rPr>
              <a:t>Lesson Plans</a:t>
            </a:r>
            <a:endParaRPr lang="en-US" sz="5500" dirty="0">
              <a:ln w="38100">
                <a:solidFill>
                  <a:srgbClr val="7030A0"/>
                </a:solidFill>
              </a:ln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22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48</Words>
  <Application>Microsoft Office PowerPoint</Application>
  <PresentationFormat>Letter Paper (8.5x11 in)</PresentationFormat>
  <Paragraphs>24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3</cp:revision>
  <dcterms:created xsi:type="dcterms:W3CDTF">2014-06-19T19:35:47Z</dcterms:created>
  <dcterms:modified xsi:type="dcterms:W3CDTF">2015-06-06T15:24:18Z</dcterms:modified>
</cp:coreProperties>
</file>