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9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8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B644-8F62-42C3-B0A3-518EE6838A91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10300" cy="800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86500" cy="807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9718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Mrs. </a:t>
            </a:r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Crest</a:t>
            </a:r>
          </a:p>
          <a:p>
            <a:pPr algn="ctr"/>
            <a:endParaRPr lang="en-US" sz="4000" dirty="0" smtClean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Lesson </a:t>
            </a:r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Plans</a:t>
            </a:r>
            <a:endParaRPr lang="en-US" sz="8500" dirty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774359"/>
            <a:ext cx="518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2015 </a:t>
            </a:r>
            <a:r>
              <a:rPr lang="en-US" sz="4400" dirty="0" smtClean="0">
                <a:ln w="19050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- </a:t>
            </a:r>
            <a:r>
              <a:rPr lang="en-US" sz="4400" dirty="0" smtClean="0">
                <a:ln w="19050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2016</a:t>
            </a:r>
            <a:endParaRPr lang="en-US" sz="4400" dirty="0">
              <a:ln w="19050"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1026" name="Picture 2" descr="C:\Users\Cathy\Clip Art\Sports\Sports\sports\png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5" y="6775407"/>
            <a:ext cx="1580358" cy="15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y\Clip Art\Sports\Sports\sports\png\Foot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27007"/>
            <a:ext cx="1525587" cy="11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thy\Clip Art\Sports\Sports\sports\png\SoccerB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3810000"/>
            <a:ext cx="1387929" cy="13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thy\Clip Art\Sports\Sports\sports\png\HockeySti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802">
            <a:off x="-71201" y="1174909"/>
            <a:ext cx="2660650" cy="16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thy\Clip Art\Sports\Sports\sports\png\HockeyPu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3" y="2611610"/>
            <a:ext cx="836207" cy="6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thy\Clip Art\Sports\Sports\sports\png\TennisRack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820">
            <a:off x="4947372" y="864210"/>
            <a:ext cx="104124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athy\Clip Art\Sports\Sports\sports\png\TennisB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60" y="2367260"/>
            <a:ext cx="557833" cy="5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10300" cy="800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86500" cy="807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9718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Mrs. </a:t>
            </a:r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Crest</a:t>
            </a:r>
          </a:p>
          <a:p>
            <a:pPr algn="ctr"/>
            <a:endParaRPr lang="en-US" sz="4000" dirty="0" smtClean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Data</a:t>
            </a:r>
            <a:endParaRPr lang="en-US" sz="8500" dirty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774359"/>
            <a:ext cx="518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2015 </a:t>
            </a:r>
            <a:r>
              <a:rPr lang="en-US" sz="4400" dirty="0" smtClean="0">
                <a:ln w="19050"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- </a:t>
            </a:r>
            <a:r>
              <a:rPr lang="en-US" sz="4400" dirty="0" smtClean="0">
                <a:ln w="19050"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2016</a:t>
            </a:r>
            <a:endParaRPr lang="en-US" sz="4400" dirty="0">
              <a:ln w="19050"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1026" name="Picture 2" descr="C:\Users\Cathy\Clip Art\Sports\Sports\sports\png\Basket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75407"/>
            <a:ext cx="1580358" cy="15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y\Clip Art\Sports\Sports\sports\png\Footb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27007"/>
            <a:ext cx="1525587" cy="11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thy\Clip Art\Sports\Sports\sports\png\SoccerB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3810000"/>
            <a:ext cx="1387929" cy="13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thy\Clip Art\Sports\Sports\sports\png\HockeySti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802">
            <a:off x="-71201" y="1174909"/>
            <a:ext cx="2660650" cy="16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thy\Clip Art\Sports\Sports\sports\png\HockeyPu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3" y="2611610"/>
            <a:ext cx="836207" cy="6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thy\Clip Art\Sports\Sports\sports\png\TennisRack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820">
            <a:off x="4947372" y="864210"/>
            <a:ext cx="104124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athy\Clip Art\Sports\Sports\sports\png\TennisBal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60" y="2367260"/>
            <a:ext cx="557833" cy="5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10300" cy="800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86500" cy="807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9718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Mrs. </a:t>
            </a:r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Crest</a:t>
            </a:r>
          </a:p>
          <a:p>
            <a:pPr algn="ctr"/>
            <a:endParaRPr lang="en-US" sz="4000" dirty="0" smtClean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Data</a:t>
            </a:r>
            <a:endParaRPr lang="en-US" sz="8500" dirty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774359"/>
            <a:ext cx="518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2015 </a:t>
            </a:r>
            <a:r>
              <a:rPr lang="en-US" sz="4400" dirty="0" smtClean="0">
                <a:ln w="19050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- </a:t>
            </a:r>
            <a:r>
              <a:rPr lang="en-US" sz="4400" dirty="0" smtClean="0">
                <a:ln w="19050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2016</a:t>
            </a:r>
            <a:endParaRPr lang="en-US" sz="4400" dirty="0">
              <a:ln w="19050"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1026" name="Picture 2" descr="C:\Users\Cathy\Clip Art\Sports\Sports\sports\png\Basket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5" y="6775407"/>
            <a:ext cx="1580358" cy="15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y\Clip Art\Sports\Sports\sports\png\Footb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27007"/>
            <a:ext cx="1525587" cy="11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thy\Clip Art\Sports\Sports\sports\png\SoccerB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3810000"/>
            <a:ext cx="1387929" cy="13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thy\Clip Art\Sports\Sports\sports\png\HockeySti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802">
            <a:off x="-71201" y="1174909"/>
            <a:ext cx="2660650" cy="16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thy\Clip Art\Sports\Sports\sports\png\HockeyPu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3" y="2611610"/>
            <a:ext cx="836207" cy="6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thy\Clip Art\Sports\Sports\sports\png\TennisRack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820">
            <a:off x="4947372" y="864210"/>
            <a:ext cx="104124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athy\Clip Art\Sports\Sports\sports\png\TennisBal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60" y="2367260"/>
            <a:ext cx="557833" cy="5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10300" cy="800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86500" cy="807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9718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Mrs. </a:t>
            </a:r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Crest</a:t>
            </a:r>
          </a:p>
          <a:p>
            <a:pPr algn="ctr"/>
            <a:endParaRPr lang="en-US" sz="4000" dirty="0" smtClean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Data</a:t>
            </a:r>
            <a:endParaRPr lang="en-US" sz="8500" dirty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774359"/>
            <a:ext cx="518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2015 </a:t>
            </a:r>
            <a:r>
              <a:rPr lang="en-US" sz="4400" dirty="0" smtClean="0">
                <a:ln w="19050"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- </a:t>
            </a:r>
            <a:r>
              <a:rPr lang="en-US" sz="4400" dirty="0" smtClean="0">
                <a:ln w="19050"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2016</a:t>
            </a:r>
            <a:endParaRPr lang="en-US" sz="4400" dirty="0">
              <a:ln w="19050"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1026" name="Picture 2" descr="C:\Users\Cathy\Clip Art\Sports\Sports\sports\png\Basket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5" y="6775407"/>
            <a:ext cx="1580358" cy="15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y\Clip Art\Sports\Sports\sports\png\Footb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27007"/>
            <a:ext cx="1525587" cy="11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thy\Clip Art\Sports\Sports\sports\png\SoccerB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3810000"/>
            <a:ext cx="1387929" cy="13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thy\Clip Art\Sports\Sports\sports\png\HockeySti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802">
            <a:off x="-71201" y="1174909"/>
            <a:ext cx="2660650" cy="16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thy\Clip Art\Sports\Sports\sports\png\HockeyPu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3" y="2611610"/>
            <a:ext cx="836207" cy="6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thy\Clip Art\Sports\Sports\sports\png\TennisRack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820">
            <a:off x="4947372" y="864210"/>
            <a:ext cx="104124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athy\Clip Art\Sports\Sports\sports\png\TennisBal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60" y="2367260"/>
            <a:ext cx="557833" cy="5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10300" cy="800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6286500" cy="807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9718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Mrs. </a:t>
            </a:r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Crest</a:t>
            </a:r>
          </a:p>
          <a:p>
            <a:pPr algn="ctr"/>
            <a:endParaRPr lang="en-US" sz="4000" dirty="0" smtClean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  <a:p>
            <a:pPr algn="ctr"/>
            <a:r>
              <a:rPr lang="en-US" sz="8500" dirty="0" smtClean="0">
                <a:ln w="38100">
                  <a:noFill/>
                </a:ln>
                <a:latin typeface="Return To Sender" panose="02000000000000000000" pitchFamily="2" charset="0"/>
                <a:ea typeface="Return To Sender" panose="02000000000000000000" pitchFamily="2" charset="0"/>
              </a:rPr>
              <a:t>Data</a:t>
            </a:r>
            <a:endParaRPr lang="en-US" sz="8500" dirty="0">
              <a:ln w="38100">
                <a:noFill/>
              </a:ln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774359"/>
            <a:ext cx="518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2015 </a:t>
            </a:r>
            <a:r>
              <a:rPr lang="en-US" sz="4400" dirty="0" smtClean="0">
                <a:ln w="1905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- </a:t>
            </a:r>
            <a:r>
              <a:rPr lang="en-US" sz="4400" dirty="0" smtClean="0">
                <a:ln w="1905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2016</a:t>
            </a:r>
            <a:endParaRPr lang="en-US" sz="4400" dirty="0">
              <a:ln w="19050">
                <a:solidFill>
                  <a:schemeClr val="bg1">
                    <a:lumMod val="6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1026" name="Picture 2" descr="C:\Users\Cathy\Clip Art\Sports\Sports\sports\png\Basket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5" y="6775407"/>
            <a:ext cx="1580358" cy="15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y\Clip Art\Sports\Sports\sports\png\Footb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27007"/>
            <a:ext cx="1525587" cy="11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thy\Clip Art\Sports\Sports\sports\png\SoccerB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3810000"/>
            <a:ext cx="1387929" cy="13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thy\Clip Art\Sports\Sports\sports\png\HockeySti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802">
            <a:off x="-71201" y="1174909"/>
            <a:ext cx="2660650" cy="16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thy\Clip Art\Sports\Sports\sports\png\HockeyPu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3" y="2611610"/>
            <a:ext cx="836207" cy="6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thy\Clip Art\Sports\Sports\sports\png\TennisRack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820">
            <a:off x="4947372" y="864210"/>
            <a:ext cx="104124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athy\Clip Art\Sports\Sports\sports\png\TennisBal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60" y="2367260"/>
            <a:ext cx="557833" cy="5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36</Words>
  <Application>Microsoft Office PowerPoint</Application>
  <PresentationFormat>Letter Paper (8.5x11 in)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11</cp:revision>
  <dcterms:created xsi:type="dcterms:W3CDTF">2014-06-19T19:35:47Z</dcterms:created>
  <dcterms:modified xsi:type="dcterms:W3CDTF">2015-06-06T15:47:08Z</dcterms:modified>
</cp:coreProperties>
</file>