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59" r:id="rId6"/>
    <p:sldId id="272" r:id="rId7"/>
    <p:sldId id="273" r:id="rId8"/>
    <p:sldId id="260" r:id="rId9"/>
    <p:sldId id="274" r:id="rId10"/>
    <p:sldId id="275" r:id="rId11"/>
    <p:sldId id="265" r:id="rId12"/>
    <p:sldId id="276" r:id="rId13"/>
    <p:sldId id="277" r:id="rId14"/>
    <p:sldId id="271" r:id="rId15"/>
    <p:sldId id="278" r:id="rId16"/>
    <p:sldId id="279" r:id="rId17"/>
    <p:sldId id="266" r:id="rId18"/>
    <p:sldId id="280" r:id="rId19"/>
    <p:sldId id="281" r:id="rId20"/>
    <p:sldId id="262" r:id="rId21"/>
    <p:sldId id="282" r:id="rId22"/>
    <p:sldId id="283" r:id="rId23"/>
    <p:sldId id="269" r:id="rId24"/>
    <p:sldId id="284" r:id="rId25"/>
    <p:sldId id="285" r:id="rId26"/>
    <p:sldId id="270" r:id="rId27"/>
    <p:sldId id="286" r:id="rId28"/>
    <p:sldId id="287" r:id="rId29"/>
    <p:sldId id="261" r:id="rId30"/>
    <p:sldId id="288" r:id="rId31"/>
    <p:sldId id="289" r:id="rId32"/>
    <p:sldId id="267" r:id="rId33"/>
    <p:sldId id="290" r:id="rId34"/>
    <p:sldId id="291" r:id="rId35"/>
    <p:sldId id="268" r:id="rId36"/>
    <p:sldId id="292" r:id="rId37"/>
    <p:sldId id="293" r:id="rId38"/>
    <p:sldId id="294" r:id="rId39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  <a:srgbClr val="CA0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36" y="4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C1AB-CF83-4EBE-8182-E59D0219D84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CFD5-C291-43CE-A836-832AC282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1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C1AB-CF83-4EBE-8182-E59D0219D84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CFD5-C291-43CE-A836-832AC282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1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C1AB-CF83-4EBE-8182-E59D0219D84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CFD5-C291-43CE-A836-832AC282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0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C1AB-CF83-4EBE-8182-E59D0219D84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CFD5-C291-43CE-A836-832AC282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5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C1AB-CF83-4EBE-8182-E59D0219D84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CFD5-C291-43CE-A836-832AC282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0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C1AB-CF83-4EBE-8182-E59D0219D84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CFD5-C291-43CE-A836-832AC282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0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C1AB-CF83-4EBE-8182-E59D0219D84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CFD5-C291-43CE-A836-832AC282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3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C1AB-CF83-4EBE-8182-E59D0219D84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CFD5-C291-43CE-A836-832AC282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C1AB-CF83-4EBE-8182-E59D0219D84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CFD5-C291-43CE-A836-832AC282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7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C1AB-CF83-4EBE-8182-E59D0219D84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CFD5-C291-43CE-A836-832AC282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6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C1AB-CF83-4EBE-8182-E59D0219D84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CFD5-C291-43CE-A836-832AC282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1C1AB-CF83-4EBE-8182-E59D0219D84C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CFD5-C291-43CE-A836-832AC282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6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1336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C0099"/>
                </a:solidFill>
                <a:latin typeface="KG Be Still And Know" panose="02000503000000020004" pitchFamily="2" charset="0"/>
              </a:rPr>
              <a:t>Telling Time to </a:t>
            </a:r>
          </a:p>
          <a:p>
            <a:pPr algn="ctr"/>
            <a:r>
              <a:rPr lang="en-US" sz="6000" b="1" dirty="0">
                <a:solidFill>
                  <a:srgbClr val="CC0099"/>
                </a:solidFill>
                <a:latin typeface="KG Be Still And Know" panose="02000503000000020004" pitchFamily="2" charset="0"/>
              </a:rPr>
              <a:t>Five Minutes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00" y="5486400"/>
            <a:ext cx="376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KG Broken Vessels Sketch" pitchFamily="2" charset="0"/>
              </a:rPr>
              <a:t>The Curriculum Corner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03D25-5DD5-420D-9072-8C897DCD67FF}"/>
              </a:ext>
            </a:extLst>
          </p:cNvPr>
          <p:cNvSpPr txBox="1"/>
          <p:nvPr/>
        </p:nvSpPr>
        <p:spPr>
          <a:xfrm>
            <a:off x="2828821" y="4072592"/>
            <a:ext cx="4400757" cy="646331"/>
          </a:xfrm>
          <a:prstGeom prst="rect">
            <a:avLst/>
          </a:prstGeom>
          <a:noFill/>
          <a:ln w="38100">
            <a:solidFill>
              <a:srgbClr val="CC0099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i="1" dirty="0">
                <a:ln w="22225">
                  <a:solidFill>
                    <a:schemeClr val="accent4"/>
                  </a:solidFill>
                  <a:prstDash val="solid"/>
                </a:ln>
                <a:solidFill>
                  <a:srgbClr val="FF33CC"/>
                </a:solidFill>
                <a:latin typeface="KG Be Still And Know" panose="02000503000000020004" pitchFamily="2" charset="0"/>
              </a:rPr>
              <a:t>Click Here to Start.</a:t>
            </a:r>
          </a:p>
        </p:txBody>
      </p:sp>
    </p:spTree>
    <p:extLst>
      <p:ext uri="{BB962C8B-B14F-4D97-AF65-F5344CB8AC3E}">
        <p14:creationId xmlns:p14="http://schemas.microsoft.com/office/powerpoint/2010/main" val="198128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5819" y="2286000"/>
            <a:ext cx="537038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You are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amazing!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5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13227"/>
              </p:ext>
            </p:extLst>
          </p:nvPr>
        </p:nvGraphicFramePr>
        <p:xfrm>
          <a:off x="5715000" y="2819400"/>
          <a:ext cx="1344439" cy="24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131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4:20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4" action="ppaction://hlinksldjump"/>
                        </a:rPr>
                        <a:t>3:20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4" action="ppaction://hlinksldjump"/>
                        </a:rPr>
                        <a:t>3:30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09AE40-0331-4F11-8D2A-6872DD37C170}"/>
              </a:ext>
            </a:extLst>
          </p:cNvPr>
          <p:cNvSpPr txBox="1"/>
          <p:nvPr/>
        </p:nvSpPr>
        <p:spPr>
          <a:xfrm>
            <a:off x="2476476" y="1787604"/>
            <a:ext cx="51435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 dirty="0">
                <a:solidFill>
                  <a:srgbClr val="00B0F0"/>
                </a:solidFill>
                <a:latin typeface="KG Be Still And Know" panose="02000503000000020004" pitchFamily="2" charset="0"/>
              </a:rPr>
              <a:t>What time is it?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595CC5-23BE-4F4F-89E0-838ED73B1D13}"/>
              </a:ext>
            </a:extLst>
          </p:cNvPr>
          <p:cNvGrpSpPr/>
          <p:nvPr/>
        </p:nvGrpSpPr>
        <p:grpSpPr>
          <a:xfrm>
            <a:off x="2590800" y="2665868"/>
            <a:ext cx="2874270" cy="2874270"/>
            <a:chOff x="2590800" y="2665868"/>
            <a:chExt cx="2874270" cy="28742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808637-B845-452B-9149-FF111E1A1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2665868"/>
              <a:ext cx="2874270" cy="287427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7C8370-7940-48C1-B095-A7DFDA84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2971800"/>
              <a:ext cx="2119313" cy="2119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66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9859" y="2438400"/>
            <a:ext cx="59586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Think about 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that again…</a:t>
            </a:r>
            <a:endParaRPr lang="en-US" sz="7200" b="1" dirty="0">
              <a:solidFill>
                <a:srgbClr val="FF0000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4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3446" y="2743200"/>
            <a:ext cx="59715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You got it!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30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802186"/>
              </p:ext>
            </p:extLst>
          </p:nvPr>
        </p:nvGraphicFramePr>
        <p:xfrm>
          <a:off x="5562600" y="2895600"/>
          <a:ext cx="1344439" cy="24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131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7:25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5:40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4" action="ppaction://hlinksldjump"/>
                        </a:rPr>
                        <a:t>8:25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3D931E3-506F-4113-9097-00F8361B5967}"/>
              </a:ext>
            </a:extLst>
          </p:cNvPr>
          <p:cNvSpPr txBox="1"/>
          <p:nvPr/>
        </p:nvSpPr>
        <p:spPr>
          <a:xfrm>
            <a:off x="2476476" y="1787604"/>
            <a:ext cx="51435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 dirty="0">
                <a:solidFill>
                  <a:srgbClr val="00B0F0"/>
                </a:solidFill>
                <a:latin typeface="KG Be Still And Know" panose="02000503000000020004" pitchFamily="2" charset="0"/>
              </a:rPr>
              <a:t>What time is it?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5CB3C9-F093-44B1-BC29-8B412D4FEBEB}"/>
              </a:ext>
            </a:extLst>
          </p:cNvPr>
          <p:cNvGrpSpPr/>
          <p:nvPr/>
        </p:nvGrpSpPr>
        <p:grpSpPr>
          <a:xfrm>
            <a:off x="2514600" y="2688330"/>
            <a:ext cx="2874270" cy="2874270"/>
            <a:chOff x="2514600" y="2593573"/>
            <a:chExt cx="2874270" cy="28742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4C3DEF-04D0-4DB9-B03B-95D165D9B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593573"/>
              <a:ext cx="2874270" cy="287427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9EF060-BBE6-4D83-9A63-4ED77C740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895600"/>
              <a:ext cx="2133600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817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6711" y="2209800"/>
            <a:ext cx="600497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Hmmm…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not quite. </a:t>
            </a:r>
            <a:endParaRPr lang="en-US" sz="8800" b="1" dirty="0">
              <a:solidFill>
                <a:srgbClr val="FF0000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2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2050" y="2339876"/>
            <a:ext cx="69423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Way to </a:t>
            </a:r>
          </a:p>
          <a:p>
            <a:pPr algn="ctr"/>
            <a:r>
              <a:rPr lang="en-US" sz="72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catch a wave!</a:t>
            </a:r>
            <a:endParaRPr lang="en-US" sz="7200" b="1" dirty="0">
              <a:solidFill>
                <a:schemeClr val="accent3">
                  <a:lumMod val="75000"/>
                </a:schemeClr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89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54241"/>
              </p:ext>
            </p:extLst>
          </p:nvPr>
        </p:nvGraphicFramePr>
        <p:xfrm>
          <a:off x="5431732" y="2813728"/>
          <a:ext cx="1676400" cy="24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131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10:20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4" action="ppaction://hlinksldjump"/>
                        </a:rPr>
                        <a:t>10:30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6:50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3090F4-7DB2-482D-B589-1564FD1476D9}"/>
              </a:ext>
            </a:extLst>
          </p:cNvPr>
          <p:cNvSpPr txBox="1"/>
          <p:nvPr/>
        </p:nvSpPr>
        <p:spPr>
          <a:xfrm>
            <a:off x="2476476" y="1787604"/>
            <a:ext cx="51435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 dirty="0">
                <a:solidFill>
                  <a:srgbClr val="00B0F0"/>
                </a:solidFill>
                <a:latin typeface="KG Be Still And Know" panose="02000503000000020004" pitchFamily="2" charset="0"/>
              </a:rPr>
              <a:t>What time is it?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2D7758-6DC7-4DF0-8027-D10F3B38FC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80156"/>
            <a:ext cx="2874270" cy="28742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BC87F6-24DB-4BD1-BC94-92C6A49BD4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97331"/>
            <a:ext cx="21050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8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743200"/>
            <a:ext cx="60810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Try Again!</a:t>
            </a:r>
            <a:endParaRPr lang="en-US" sz="8800" b="1" dirty="0">
              <a:solidFill>
                <a:srgbClr val="FF0000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71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0306" y="2895600"/>
            <a:ext cx="54977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Woo </a:t>
            </a:r>
            <a:r>
              <a:rPr lang="en-US" sz="8800" b="1" dirty="0" err="1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Hoo</a:t>
            </a:r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!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7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476" y="1787604"/>
            <a:ext cx="51435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 dirty="0">
                <a:solidFill>
                  <a:srgbClr val="00B0F0"/>
                </a:solidFill>
                <a:latin typeface="KG Be Still And Know" panose="02000503000000020004" pitchFamily="2" charset="0"/>
              </a:rPr>
              <a:t>What time is it?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48418"/>
              </p:ext>
            </p:extLst>
          </p:nvPr>
        </p:nvGraphicFramePr>
        <p:xfrm>
          <a:off x="5579394" y="2819400"/>
          <a:ext cx="1583406" cy="24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131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12:15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4" action="ppaction://hlinksldjump"/>
                        </a:rPr>
                        <a:t>12:00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4" action="ppaction://hlinksldjump"/>
                        </a:rPr>
                        <a:t>3:15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85581D9-70E3-4CCB-9D56-6341F18F684C}"/>
              </a:ext>
            </a:extLst>
          </p:cNvPr>
          <p:cNvGrpSpPr/>
          <p:nvPr/>
        </p:nvGrpSpPr>
        <p:grpSpPr>
          <a:xfrm>
            <a:off x="2590800" y="2680156"/>
            <a:ext cx="2874270" cy="2874270"/>
            <a:chOff x="2667000" y="2680156"/>
            <a:chExt cx="2874270" cy="28742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D28445-117E-4A7A-A6D7-D95A55950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2680156"/>
              <a:ext cx="2874270" cy="28742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8F2A11-F74E-4869-A9CE-2BA0B6F8F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881" y="2990850"/>
              <a:ext cx="2091843" cy="2091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289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383714"/>
              </p:ext>
            </p:extLst>
          </p:nvPr>
        </p:nvGraphicFramePr>
        <p:xfrm>
          <a:off x="5638800" y="2802485"/>
          <a:ext cx="1344439" cy="24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131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1:35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4" action="ppaction://hlinksldjump"/>
                        </a:rPr>
                        <a:t>7:10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4" action="ppaction://hlinksldjump"/>
                        </a:rPr>
                        <a:t>2:35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231DFB9-D860-452D-8EAD-3BFC7752A01F}"/>
              </a:ext>
            </a:extLst>
          </p:cNvPr>
          <p:cNvSpPr txBox="1"/>
          <p:nvPr/>
        </p:nvSpPr>
        <p:spPr>
          <a:xfrm>
            <a:off x="2476476" y="1787604"/>
            <a:ext cx="51435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 dirty="0">
                <a:solidFill>
                  <a:srgbClr val="00B0F0"/>
                </a:solidFill>
                <a:latin typeface="KG Be Still And Know" panose="02000503000000020004" pitchFamily="2" charset="0"/>
              </a:rPr>
              <a:t>What time is it?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E51C2-D90D-4769-9B17-C0EF6FA1DC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94580"/>
            <a:ext cx="2874270" cy="2874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3795E-A8FF-46A7-BD78-4F28AD93E0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718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19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7122" y="2228433"/>
            <a:ext cx="56314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Sorry…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not quite.</a:t>
            </a:r>
            <a:endParaRPr lang="en-US" sz="8800" b="1" dirty="0">
              <a:solidFill>
                <a:srgbClr val="FF0000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96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743200"/>
            <a:ext cx="64757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Way to go!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89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1857"/>
              </p:ext>
            </p:extLst>
          </p:nvPr>
        </p:nvGraphicFramePr>
        <p:xfrm>
          <a:off x="5638800" y="2895600"/>
          <a:ext cx="1344439" cy="24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131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8:30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4" action="ppaction://hlinksldjump"/>
                        </a:rPr>
                        <a:t>5:40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5:25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CBD084B-BFAC-4960-84D9-DFE612664C77}"/>
              </a:ext>
            </a:extLst>
          </p:cNvPr>
          <p:cNvSpPr txBox="1"/>
          <p:nvPr/>
        </p:nvSpPr>
        <p:spPr>
          <a:xfrm>
            <a:off x="2476476" y="1787604"/>
            <a:ext cx="51435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 dirty="0">
                <a:solidFill>
                  <a:srgbClr val="00B0F0"/>
                </a:solidFill>
                <a:latin typeface="KG Be Still And Know" panose="02000503000000020004" pitchFamily="2" charset="0"/>
              </a:rPr>
              <a:t>What time is it?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FEEB2B-9532-49DE-86F6-8C2EE6FD5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770781"/>
            <a:ext cx="2874270" cy="28742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587A79-E7C4-4B31-9CE6-787AE3D994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3" y="3090863"/>
            <a:ext cx="2087693" cy="20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71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146280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Nope. 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Try that one more </a:t>
            </a:r>
            <a:r>
              <a:rPr lang="en-US" sz="68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time</a:t>
            </a:r>
            <a:r>
              <a:rPr lang="en-US" sz="72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.</a:t>
            </a:r>
            <a:endParaRPr lang="en-US" sz="7200" b="1" dirty="0">
              <a:solidFill>
                <a:srgbClr val="FF0000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41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2074" y="2286000"/>
            <a:ext cx="663425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You are so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BRIGHT!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35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191451"/>
              </p:ext>
            </p:extLst>
          </p:nvPr>
        </p:nvGraphicFramePr>
        <p:xfrm>
          <a:off x="5715000" y="2895600"/>
          <a:ext cx="1344439" cy="24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131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3:40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9:20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4" action="ppaction://hlinksldjump"/>
                        </a:rPr>
                        <a:t>3:45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654537F-3664-4C22-86C8-F9D31FF0A3C0}"/>
              </a:ext>
            </a:extLst>
          </p:cNvPr>
          <p:cNvSpPr txBox="1"/>
          <p:nvPr/>
        </p:nvSpPr>
        <p:spPr>
          <a:xfrm>
            <a:off x="2476476" y="1787604"/>
            <a:ext cx="51435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 dirty="0">
                <a:solidFill>
                  <a:srgbClr val="00B0F0"/>
                </a:solidFill>
                <a:latin typeface="KG Be Still And Know" panose="02000503000000020004" pitchFamily="2" charset="0"/>
              </a:rPr>
              <a:t>What time is it?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D599AB-48A7-46F0-B996-E3C6B3EBDB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63" y="2694580"/>
            <a:ext cx="2874270" cy="2874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509258-4892-451D-A265-CAE518C6EE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3044956"/>
            <a:ext cx="210026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38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2238613"/>
            <a:ext cx="487736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That isn’t </a:t>
            </a:r>
          </a:p>
          <a:p>
            <a:pPr algn="ctr"/>
            <a:r>
              <a:rPr lang="en-US" sz="70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correct. </a:t>
            </a:r>
          </a:p>
          <a:p>
            <a:pPr algn="ctr"/>
            <a:r>
              <a:rPr lang="en-US" sz="70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Try Again!</a:t>
            </a:r>
            <a:endParaRPr lang="en-US" sz="7000" b="1" dirty="0">
              <a:solidFill>
                <a:srgbClr val="FF0000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37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286000"/>
            <a:ext cx="525015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Wow!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Right On!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33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39094"/>
              </p:ext>
            </p:extLst>
          </p:nvPr>
        </p:nvGraphicFramePr>
        <p:xfrm>
          <a:off x="5562600" y="2819400"/>
          <a:ext cx="1469130" cy="24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131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10:35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4" action="ppaction://hlinksldjump"/>
                        </a:rPr>
                        <a:t>6:50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7:50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C7FB2A6-0A59-40B6-B9E5-86CCF2523B49}"/>
              </a:ext>
            </a:extLst>
          </p:cNvPr>
          <p:cNvSpPr txBox="1"/>
          <p:nvPr/>
        </p:nvSpPr>
        <p:spPr>
          <a:xfrm>
            <a:off x="2476476" y="1787604"/>
            <a:ext cx="51435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 dirty="0">
                <a:solidFill>
                  <a:srgbClr val="00B0F0"/>
                </a:solidFill>
                <a:latin typeface="KG Be Still And Know" panose="02000503000000020004" pitchFamily="2" charset="0"/>
              </a:rPr>
              <a:t>What time is it?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EB068-9B77-45BE-8C6D-4D4EEE536A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76" y="2694443"/>
            <a:ext cx="2874270" cy="28742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FC5899-4734-4013-AB87-DBF6C57B0B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2054356" cy="205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0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895600"/>
            <a:ext cx="65501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B0F0"/>
                </a:solidFill>
                <a:latin typeface="KG Broken Vessels Sketch" pitchFamily="2" charset="0"/>
                <a:hlinkClick r:id="rId3" action="ppaction://hlinksldjump"/>
              </a:rPr>
              <a:t>Try again…</a:t>
            </a:r>
            <a:endParaRPr lang="en-US" sz="8800" b="1" dirty="0">
              <a:solidFill>
                <a:srgbClr val="00B0F0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06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9019" y="2286000"/>
            <a:ext cx="600036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Incorrect. </a:t>
            </a:r>
          </a:p>
          <a:p>
            <a:pPr algn="ctr"/>
            <a:r>
              <a:rPr lang="en-US" sz="70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Look at that </a:t>
            </a:r>
          </a:p>
          <a:p>
            <a:pPr algn="ctr"/>
            <a:r>
              <a:rPr lang="en-US" sz="70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again.</a:t>
            </a:r>
            <a:endParaRPr lang="en-US" sz="7000" b="1" dirty="0">
              <a:solidFill>
                <a:srgbClr val="FF0000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75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4214" y="2133600"/>
            <a:ext cx="750878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You are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CRAZY good!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55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52172"/>
              </p:ext>
            </p:extLst>
          </p:nvPr>
        </p:nvGraphicFramePr>
        <p:xfrm>
          <a:off x="5388870" y="2877163"/>
          <a:ext cx="1676400" cy="24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131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12:00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12:55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4" action="ppaction://hlinksldjump"/>
                        </a:rPr>
                        <a:t>11:55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D3D2428-B2F6-4BBF-9FB4-3D29CBC1E51A}"/>
              </a:ext>
            </a:extLst>
          </p:cNvPr>
          <p:cNvSpPr txBox="1"/>
          <p:nvPr/>
        </p:nvSpPr>
        <p:spPr>
          <a:xfrm>
            <a:off x="2476476" y="1787604"/>
            <a:ext cx="51435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 dirty="0">
                <a:solidFill>
                  <a:srgbClr val="00B0F0"/>
                </a:solidFill>
                <a:latin typeface="KG Be Still And Know" panose="02000503000000020004" pitchFamily="2" charset="0"/>
              </a:rPr>
              <a:t>What time is it?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7DC1B1-E95D-4146-8A6C-62C36A61D4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43200"/>
            <a:ext cx="2874270" cy="2874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1AE0E2-636B-438A-B3CE-B93C1A0ECE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2130556" cy="21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83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895600"/>
            <a:ext cx="60810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Try Again!</a:t>
            </a:r>
            <a:endParaRPr lang="en-US" sz="8800" b="1" dirty="0">
              <a:solidFill>
                <a:srgbClr val="FF0000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81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9769" y="2438400"/>
            <a:ext cx="567886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Awesome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 Sauce!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96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878066"/>
              </p:ext>
            </p:extLst>
          </p:nvPr>
        </p:nvGraphicFramePr>
        <p:xfrm>
          <a:off x="5562600" y="2895463"/>
          <a:ext cx="1545330" cy="24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131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12:35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7:05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4" action="ppaction://hlinksldjump"/>
                        </a:rPr>
                        <a:t>7:00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9EF8251-8415-4CFD-8C85-CC303A503C38}"/>
              </a:ext>
            </a:extLst>
          </p:cNvPr>
          <p:cNvSpPr txBox="1"/>
          <p:nvPr/>
        </p:nvSpPr>
        <p:spPr>
          <a:xfrm>
            <a:off x="2476476" y="1787604"/>
            <a:ext cx="51435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 dirty="0">
                <a:solidFill>
                  <a:srgbClr val="00B0F0"/>
                </a:solidFill>
                <a:latin typeface="KG Be Still And Know" panose="02000503000000020004" pitchFamily="2" charset="0"/>
              </a:rPr>
              <a:t>What time is it?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90747-5768-44D9-AB0C-6F6D66320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76" y="2680156"/>
            <a:ext cx="2874270" cy="28742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7F5990-911D-4B93-8B43-EE270784C9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4956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07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362200"/>
            <a:ext cx="71111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Maybe try </a:t>
            </a:r>
          </a:p>
          <a:p>
            <a:pPr algn="ctr"/>
            <a:r>
              <a:rPr lang="en-US" sz="70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that one again!</a:t>
            </a:r>
            <a:endParaRPr lang="en-US" sz="7000" b="1" dirty="0">
              <a:solidFill>
                <a:srgbClr val="FF0000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98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1339" y="2286000"/>
            <a:ext cx="567572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You are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FABULOUS!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64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0449" y="2228433"/>
            <a:ext cx="514955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e Still And Know" panose="02000503000000020004" pitchFamily="2" charset="0"/>
                <a:hlinkClick r:id="rId3" action="ppaction://hlinksldjump"/>
              </a:rPr>
              <a:t>Great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e Still And Know" panose="02000503000000020004" pitchFamily="2" charset="0"/>
                <a:hlinkClick r:id="rId3" action="ppaction://hlinksldjump"/>
              </a:rPr>
              <a:t>Practice!!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latin typeface="KG Be Still And Know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2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895600"/>
            <a:ext cx="68684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Way to Go!!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2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764733"/>
              </p:ext>
            </p:extLst>
          </p:nvPr>
        </p:nvGraphicFramePr>
        <p:xfrm>
          <a:off x="5486400" y="2971801"/>
          <a:ext cx="1573040" cy="24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131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1:45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12:05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4" action="ppaction://hlinksldjump"/>
                        </a:rPr>
                        <a:t>9:05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F3AAB14-2F55-48DE-B216-3DF09C65CE2F}"/>
              </a:ext>
            </a:extLst>
          </p:cNvPr>
          <p:cNvSpPr txBox="1"/>
          <p:nvPr/>
        </p:nvSpPr>
        <p:spPr>
          <a:xfrm>
            <a:off x="2476476" y="1787604"/>
            <a:ext cx="51435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 dirty="0">
                <a:solidFill>
                  <a:srgbClr val="00B0F0"/>
                </a:solidFill>
                <a:latin typeface="KG Be Still And Know" panose="02000503000000020004" pitchFamily="2" charset="0"/>
              </a:rPr>
              <a:t>What time is it?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72A924-0607-4296-B933-899E142588D2}"/>
              </a:ext>
            </a:extLst>
          </p:cNvPr>
          <p:cNvGrpSpPr/>
          <p:nvPr/>
        </p:nvGrpSpPr>
        <p:grpSpPr>
          <a:xfrm>
            <a:off x="2514600" y="2743200"/>
            <a:ext cx="2874270" cy="2874270"/>
            <a:chOff x="2667000" y="2743200"/>
            <a:chExt cx="2874270" cy="28742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C46494-B5AD-4C56-9D5F-4E27244A3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2743200"/>
              <a:ext cx="2874270" cy="28742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539576-B84E-4156-B9DA-BEDFDBFFB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756" y="3048000"/>
              <a:ext cx="2133600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69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819400"/>
            <a:ext cx="65133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Not Quite…</a:t>
            </a:r>
            <a:endParaRPr lang="en-US" sz="8800" b="1" dirty="0">
              <a:solidFill>
                <a:srgbClr val="FF0000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4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819400"/>
            <a:ext cx="70585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Summerific</a:t>
            </a:r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latin typeface="KG Broken Vessels Sketch" pitchFamily="2" charset="0"/>
                <a:hlinkClick r:id="rId3" action="ppaction://hlinksldjump"/>
              </a:rPr>
              <a:t>!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532492"/>
              </p:ext>
            </p:extLst>
          </p:nvPr>
        </p:nvGraphicFramePr>
        <p:xfrm>
          <a:off x="5715000" y="2819400"/>
          <a:ext cx="1344439" cy="24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131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1:15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4" action="ppaction://hlinksldjump"/>
                        </a:rPr>
                        <a:t>2:10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45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C00000"/>
                          </a:solidFill>
                          <a:latin typeface="KG Be Still And Know" panose="02000503000000020004" pitchFamily="2" charset="0"/>
                          <a:hlinkClick r:id="rId3" action="ppaction://hlinksldjump"/>
                        </a:rPr>
                        <a:t>2:15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KG Be Still And Know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DF3933-BFCE-47B7-92B0-6C7B5E3496B0}"/>
              </a:ext>
            </a:extLst>
          </p:cNvPr>
          <p:cNvSpPr txBox="1"/>
          <p:nvPr/>
        </p:nvSpPr>
        <p:spPr>
          <a:xfrm>
            <a:off x="2476476" y="1787604"/>
            <a:ext cx="514352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b="1" dirty="0">
                <a:solidFill>
                  <a:srgbClr val="00B0F0"/>
                </a:solidFill>
                <a:latin typeface="KG Be Still And Know" panose="02000503000000020004" pitchFamily="2" charset="0"/>
              </a:rPr>
              <a:t>What time is it?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148BE1-E1C4-43ED-8484-BB976BB4A343}"/>
              </a:ext>
            </a:extLst>
          </p:cNvPr>
          <p:cNvGrpSpPr/>
          <p:nvPr/>
        </p:nvGrpSpPr>
        <p:grpSpPr>
          <a:xfrm>
            <a:off x="2667000" y="2680156"/>
            <a:ext cx="2874270" cy="2874270"/>
            <a:chOff x="2667000" y="2680156"/>
            <a:chExt cx="2874270" cy="28742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4C7B56-5A4A-47A5-941B-6C5BB1C76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2680156"/>
              <a:ext cx="2874270" cy="28742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F79119-EF4D-4B44-9E3C-F15B85AAA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882" y="3009900"/>
              <a:ext cx="2092456" cy="2092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228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6791" y="2281297"/>
            <a:ext cx="81908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Sorry…</a:t>
            </a:r>
          </a:p>
          <a:p>
            <a:pPr algn="ctr"/>
            <a:r>
              <a:rPr lang="en-US" sz="6400" b="1" dirty="0">
                <a:solidFill>
                  <a:srgbClr val="FF0000"/>
                </a:solidFill>
                <a:latin typeface="KG Broken Vessels Sketch" pitchFamily="2" charset="0"/>
                <a:hlinkClick r:id="rId3" action="ppaction://hlinksldjump"/>
              </a:rPr>
              <a:t>Try one more time.</a:t>
            </a:r>
            <a:endParaRPr lang="en-US" sz="6400" b="1" dirty="0">
              <a:solidFill>
                <a:srgbClr val="FF0000"/>
              </a:solidFill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0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F5B20B"/>
      </a:accent3>
      <a:accent4>
        <a:srgbClr val="47B9E7"/>
      </a:accent4>
      <a:accent5>
        <a:srgbClr val="8971E1"/>
      </a:accent5>
      <a:accent6>
        <a:srgbClr val="A9DB66"/>
      </a:accent6>
      <a:hlink>
        <a:srgbClr val="E32D91"/>
      </a:hlink>
      <a:folHlink>
        <a:srgbClr val="E32D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224</Words>
  <Application>Microsoft Office PowerPoint</Application>
  <PresentationFormat>Custom</PresentationFormat>
  <Paragraphs>95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KG Be Still And Know</vt:lpstr>
      <vt:lpstr>KG Broken Vessels Sketch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Jill McEldowney</cp:lastModifiedBy>
  <cp:revision>45</cp:revision>
  <dcterms:created xsi:type="dcterms:W3CDTF">2017-08-17T17:44:23Z</dcterms:created>
  <dcterms:modified xsi:type="dcterms:W3CDTF">2018-06-20T19:18:17Z</dcterms:modified>
</cp:coreProperties>
</file>