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>
        <p:scale>
          <a:sx n="134" d="100"/>
          <a:sy n="134" d="100"/>
        </p:scale>
        <p:origin x="180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9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6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2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5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0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8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1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8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0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7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0A5AD-4DD6-464C-B960-2677D9BC5AE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BBDB8-A561-46E5-BB8F-E643B097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5AA07C-9FF3-AAA4-8935-46399280BA1E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DD49B-B6B8-9485-A9A4-C285334F9116}"/>
              </a:ext>
            </a:extLst>
          </p:cNvPr>
          <p:cNvSpPr txBox="1"/>
          <p:nvPr/>
        </p:nvSpPr>
        <p:spPr>
          <a:xfrm>
            <a:off x="2006778" y="168812"/>
            <a:ext cx="51304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I think this cat is going to…</a:t>
            </a:r>
          </a:p>
          <a:p>
            <a:endParaRPr lang="en-US" sz="3200" dirty="0">
              <a:solidFill>
                <a:schemeClr val="bg1"/>
              </a:solidFill>
              <a:latin typeface="KG Behind These Hazel Eye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0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116AB-3D8B-A8B9-ED6B-854142CEC695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24DE5-9ACA-8C1C-C535-9B4819CCE0EF}"/>
              </a:ext>
            </a:extLst>
          </p:cNvPr>
          <p:cNvSpPr txBox="1"/>
          <p:nvPr/>
        </p:nvSpPr>
        <p:spPr>
          <a:xfrm>
            <a:off x="3182228" y="272087"/>
            <a:ext cx="277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Tell about this cat.</a:t>
            </a:r>
          </a:p>
        </p:txBody>
      </p:sp>
    </p:spTree>
    <p:extLst>
      <p:ext uri="{BB962C8B-B14F-4D97-AF65-F5344CB8AC3E}">
        <p14:creationId xmlns:p14="http://schemas.microsoft.com/office/powerpoint/2010/main" val="3158822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2950C2-EB1C-50FE-95E2-0B85D1045A0E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AC06C-0FFA-1769-1FFB-39B6B51568FB}"/>
              </a:ext>
            </a:extLst>
          </p:cNvPr>
          <p:cNvSpPr txBox="1"/>
          <p:nvPr/>
        </p:nvSpPr>
        <p:spPr>
          <a:xfrm>
            <a:off x="1489425" y="272087"/>
            <a:ext cx="6165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Write a very short story about the fish.</a:t>
            </a:r>
          </a:p>
        </p:txBody>
      </p:sp>
    </p:spTree>
    <p:extLst>
      <p:ext uri="{BB962C8B-B14F-4D97-AF65-F5344CB8AC3E}">
        <p14:creationId xmlns:p14="http://schemas.microsoft.com/office/powerpoint/2010/main" val="397713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3D32D4-F3B0-1ECA-0432-1BB220F89B66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4FA6D-F779-7AA0-E36D-25B957AEB06C}"/>
              </a:ext>
            </a:extLst>
          </p:cNvPr>
          <p:cNvSpPr txBox="1"/>
          <p:nvPr/>
        </p:nvSpPr>
        <p:spPr>
          <a:xfrm>
            <a:off x="2681835" y="272087"/>
            <a:ext cx="378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What’s happening here?</a:t>
            </a:r>
          </a:p>
        </p:txBody>
      </p:sp>
    </p:spTree>
    <p:extLst>
      <p:ext uri="{BB962C8B-B14F-4D97-AF65-F5344CB8AC3E}">
        <p14:creationId xmlns:p14="http://schemas.microsoft.com/office/powerpoint/2010/main" val="267009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192FB3-7D64-6AEA-76DA-D5990BF81AD6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0988A-D05A-D111-1B4D-BC977673F92A}"/>
              </a:ext>
            </a:extLst>
          </p:cNvPr>
          <p:cNvSpPr txBox="1"/>
          <p:nvPr/>
        </p:nvSpPr>
        <p:spPr>
          <a:xfrm>
            <a:off x="2352354" y="272087"/>
            <a:ext cx="443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Describe the birthday party.</a:t>
            </a:r>
          </a:p>
        </p:txBody>
      </p:sp>
    </p:spTree>
    <p:extLst>
      <p:ext uri="{BB962C8B-B14F-4D97-AF65-F5344CB8AC3E}">
        <p14:creationId xmlns:p14="http://schemas.microsoft.com/office/powerpoint/2010/main" val="1821181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88B909-5512-2593-C2FA-07AD9DB939D0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18314-B299-C93B-E270-6B56A50657C1}"/>
              </a:ext>
            </a:extLst>
          </p:cNvPr>
          <p:cNvSpPr txBox="1"/>
          <p:nvPr/>
        </p:nvSpPr>
        <p:spPr>
          <a:xfrm>
            <a:off x="2326038" y="272087"/>
            <a:ext cx="4624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How did the giraffe get here?</a:t>
            </a:r>
          </a:p>
        </p:txBody>
      </p:sp>
    </p:spTree>
    <p:extLst>
      <p:ext uri="{BB962C8B-B14F-4D97-AF65-F5344CB8AC3E}">
        <p14:creationId xmlns:p14="http://schemas.microsoft.com/office/powerpoint/2010/main" val="309576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B74CDA-9027-C740-DC02-1DF872C25FB3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04010-DA40-BB0F-15BA-7214CA713C8E}"/>
              </a:ext>
            </a:extLst>
          </p:cNvPr>
          <p:cNvSpPr txBox="1"/>
          <p:nvPr/>
        </p:nvSpPr>
        <p:spPr>
          <a:xfrm>
            <a:off x="1309344" y="272087"/>
            <a:ext cx="6525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What character traits does this cat have?</a:t>
            </a:r>
          </a:p>
        </p:txBody>
      </p:sp>
    </p:spTree>
    <p:extLst>
      <p:ext uri="{BB962C8B-B14F-4D97-AF65-F5344CB8AC3E}">
        <p14:creationId xmlns:p14="http://schemas.microsoft.com/office/powerpoint/2010/main" val="172106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1D6327-218F-A277-2531-9ECBD79FC7EB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539A6-8A97-F4FD-97F1-1186685F72D1}"/>
              </a:ext>
            </a:extLst>
          </p:cNvPr>
          <p:cNvSpPr txBox="1"/>
          <p:nvPr/>
        </p:nvSpPr>
        <p:spPr>
          <a:xfrm>
            <a:off x="1318769" y="272087"/>
            <a:ext cx="6506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Tell a quick story about the snail and turtle.</a:t>
            </a:r>
          </a:p>
        </p:txBody>
      </p:sp>
    </p:spTree>
    <p:extLst>
      <p:ext uri="{BB962C8B-B14F-4D97-AF65-F5344CB8AC3E}">
        <p14:creationId xmlns:p14="http://schemas.microsoft.com/office/powerpoint/2010/main" val="184571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F4D253-FC81-31A2-E164-1B4189CD8C49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7EC5C-7D0B-E1F1-CEFE-1ED494BC72A6}"/>
              </a:ext>
            </a:extLst>
          </p:cNvPr>
          <p:cNvSpPr txBox="1"/>
          <p:nvPr/>
        </p:nvSpPr>
        <p:spPr>
          <a:xfrm>
            <a:off x="1874443" y="272087"/>
            <a:ext cx="551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What movie is the dog going to see?</a:t>
            </a:r>
          </a:p>
        </p:txBody>
      </p:sp>
    </p:spTree>
    <p:extLst>
      <p:ext uri="{BB962C8B-B14F-4D97-AF65-F5344CB8AC3E}">
        <p14:creationId xmlns:p14="http://schemas.microsoft.com/office/powerpoint/2010/main" val="347655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54156B-E4A8-E8D8-FE27-6E33B31D8863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9EC81-E784-75C5-E7B3-3CF237F55A11}"/>
              </a:ext>
            </a:extLst>
          </p:cNvPr>
          <p:cNvSpPr txBox="1"/>
          <p:nvPr/>
        </p:nvSpPr>
        <p:spPr>
          <a:xfrm>
            <a:off x="2819020" y="272087"/>
            <a:ext cx="3505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How is the cat feeling?</a:t>
            </a:r>
          </a:p>
        </p:txBody>
      </p:sp>
    </p:spTree>
    <p:extLst>
      <p:ext uri="{BB962C8B-B14F-4D97-AF65-F5344CB8AC3E}">
        <p14:creationId xmlns:p14="http://schemas.microsoft.com/office/powerpoint/2010/main" val="215912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A94EDF-41D1-16E8-2865-B5B3DB65BA8B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1B1F2-2B78-0007-10B5-D736C8372C39}"/>
              </a:ext>
            </a:extLst>
          </p:cNvPr>
          <p:cNvSpPr txBox="1"/>
          <p:nvPr/>
        </p:nvSpPr>
        <p:spPr>
          <a:xfrm>
            <a:off x="2367390" y="272087"/>
            <a:ext cx="440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Tell about this musical group.</a:t>
            </a:r>
          </a:p>
        </p:txBody>
      </p:sp>
    </p:spTree>
    <p:extLst>
      <p:ext uri="{BB962C8B-B14F-4D97-AF65-F5344CB8AC3E}">
        <p14:creationId xmlns:p14="http://schemas.microsoft.com/office/powerpoint/2010/main" val="115840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A1002-9A9E-4535-4B70-747DD40D0059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51EFE-F85C-B037-6A97-3E3326A40CA9}"/>
              </a:ext>
            </a:extLst>
          </p:cNvPr>
          <p:cNvSpPr txBox="1"/>
          <p:nvPr/>
        </p:nvSpPr>
        <p:spPr>
          <a:xfrm>
            <a:off x="2233169" y="129142"/>
            <a:ext cx="482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Let’s write a class story about this dog. Add a sentence of your own.</a:t>
            </a:r>
          </a:p>
        </p:txBody>
      </p:sp>
    </p:spTree>
    <p:extLst>
      <p:ext uri="{BB962C8B-B14F-4D97-AF65-F5344CB8AC3E}">
        <p14:creationId xmlns:p14="http://schemas.microsoft.com/office/powerpoint/2010/main" val="388318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DB92C-5E6B-4DF9-9938-0E07C96EEEA8}"/>
              </a:ext>
            </a:extLst>
          </p:cNvPr>
          <p:cNvSpPr/>
          <p:nvPr/>
        </p:nvSpPr>
        <p:spPr>
          <a:xfrm>
            <a:off x="808892" y="168811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29DF8-A98F-A64F-F85F-0956849EDE47}"/>
              </a:ext>
            </a:extLst>
          </p:cNvPr>
          <p:cNvSpPr txBox="1"/>
          <p:nvPr/>
        </p:nvSpPr>
        <p:spPr>
          <a:xfrm>
            <a:off x="970340" y="272086"/>
            <a:ext cx="7203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Write a descriptive sentence about the picture.</a:t>
            </a:r>
          </a:p>
        </p:txBody>
      </p:sp>
    </p:spTree>
    <p:extLst>
      <p:ext uri="{BB962C8B-B14F-4D97-AF65-F5344CB8AC3E}">
        <p14:creationId xmlns:p14="http://schemas.microsoft.com/office/powerpoint/2010/main" val="247493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3A07E-9221-92ED-4E36-5A1D83072F00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E1521-C59B-EE35-68DA-EEC64A0F56EB}"/>
              </a:ext>
            </a:extLst>
          </p:cNvPr>
          <p:cNvSpPr txBox="1"/>
          <p:nvPr/>
        </p:nvSpPr>
        <p:spPr>
          <a:xfrm>
            <a:off x="2193913" y="272087"/>
            <a:ext cx="475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Tell about the trip this dog took.</a:t>
            </a:r>
          </a:p>
        </p:txBody>
      </p:sp>
    </p:spTree>
    <p:extLst>
      <p:ext uri="{BB962C8B-B14F-4D97-AF65-F5344CB8AC3E}">
        <p14:creationId xmlns:p14="http://schemas.microsoft.com/office/powerpoint/2010/main" val="238480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4052C1-7526-0193-E968-23EF3672B83F}"/>
              </a:ext>
            </a:extLst>
          </p:cNvPr>
          <p:cNvSpPr/>
          <p:nvPr/>
        </p:nvSpPr>
        <p:spPr>
          <a:xfrm>
            <a:off x="808892" y="168812"/>
            <a:ext cx="7526216" cy="668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F8536-E562-82F4-4C45-10C56AAEB875}"/>
              </a:ext>
            </a:extLst>
          </p:cNvPr>
          <p:cNvSpPr txBox="1"/>
          <p:nvPr/>
        </p:nvSpPr>
        <p:spPr>
          <a:xfrm>
            <a:off x="2367294" y="272087"/>
            <a:ext cx="440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KG Behind These Hazel Eyes" panose="02000506000000020004" pitchFamily="2" charset="0"/>
              </a:rPr>
              <a:t>How did the turtle get here?</a:t>
            </a:r>
          </a:p>
        </p:txBody>
      </p:sp>
    </p:spTree>
    <p:extLst>
      <p:ext uri="{BB962C8B-B14F-4D97-AF65-F5344CB8AC3E}">
        <p14:creationId xmlns:p14="http://schemas.microsoft.com/office/powerpoint/2010/main" val="3876337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116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KG Behind These Hazel Eyes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</cp:revision>
  <dcterms:created xsi:type="dcterms:W3CDTF">2022-06-07T18:20:17Z</dcterms:created>
  <dcterms:modified xsi:type="dcterms:W3CDTF">2022-06-07T19:09:09Z</dcterms:modified>
</cp:coreProperties>
</file>