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68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8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05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3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43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5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39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474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4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9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29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3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F5CBA9-1FB6-4793-AE23-8EA23E992787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BBEB3B-F95C-402F-880E-CCC41FF41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3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92FAD-3A17-1AA3-2D2A-C95E592C1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15658AF-3CEC-539F-1107-D154DE45FFAE}"/>
              </a:ext>
            </a:extLst>
          </p:cNvPr>
          <p:cNvSpPr/>
          <p:nvPr/>
        </p:nvSpPr>
        <p:spPr>
          <a:xfrm>
            <a:off x="541223" y="460098"/>
            <a:ext cx="6689946" cy="9172772"/>
          </a:xfrm>
          <a:custGeom>
            <a:avLst/>
            <a:gdLst>
              <a:gd name="csX0" fmla="*/ 0 w 6689946"/>
              <a:gd name="csY0" fmla="*/ 0 h 9172772"/>
              <a:gd name="csX1" fmla="*/ 624395 w 6689946"/>
              <a:gd name="csY1" fmla="*/ 0 h 9172772"/>
              <a:gd name="csX2" fmla="*/ 1248790 w 6689946"/>
              <a:gd name="csY2" fmla="*/ 0 h 9172772"/>
              <a:gd name="csX3" fmla="*/ 1605587 w 6689946"/>
              <a:gd name="csY3" fmla="*/ 0 h 9172772"/>
              <a:gd name="csX4" fmla="*/ 2029284 w 6689946"/>
              <a:gd name="csY4" fmla="*/ 0 h 9172772"/>
              <a:gd name="csX5" fmla="*/ 2653679 w 6689946"/>
              <a:gd name="csY5" fmla="*/ 0 h 9172772"/>
              <a:gd name="csX6" fmla="*/ 3144275 w 6689946"/>
              <a:gd name="csY6" fmla="*/ 0 h 9172772"/>
              <a:gd name="csX7" fmla="*/ 3567971 w 6689946"/>
              <a:gd name="csY7" fmla="*/ 0 h 9172772"/>
              <a:gd name="csX8" fmla="*/ 3924768 w 6689946"/>
              <a:gd name="csY8" fmla="*/ 0 h 9172772"/>
              <a:gd name="csX9" fmla="*/ 4348465 w 6689946"/>
              <a:gd name="csY9" fmla="*/ 0 h 9172772"/>
              <a:gd name="csX10" fmla="*/ 5039759 w 6689946"/>
              <a:gd name="csY10" fmla="*/ 0 h 9172772"/>
              <a:gd name="csX11" fmla="*/ 5530355 w 6689946"/>
              <a:gd name="csY11" fmla="*/ 0 h 9172772"/>
              <a:gd name="csX12" fmla="*/ 6087851 w 6689946"/>
              <a:gd name="csY12" fmla="*/ 0 h 9172772"/>
              <a:gd name="csX13" fmla="*/ 6689946 w 6689946"/>
              <a:gd name="csY13" fmla="*/ 0 h 9172772"/>
              <a:gd name="csX14" fmla="*/ 6689946 w 6689946"/>
              <a:gd name="csY14" fmla="*/ 298115 h 9172772"/>
              <a:gd name="csX15" fmla="*/ 6689946 w 6689946"/>
              <a:gd name="csY15" fmla="*/ 779686 h 9172772"/>
              <a:gd name="csX16" fmla="*/ 6689946 w 6689946"/>
              <a:gd name="csY16" fmla="*/ 1352984 h 9172772"/>
              <a:gd name="csX17" fmla="*/ 6689946 w 6689946"/>
              <a:gd name="csY17" fmla="*/ 1834554 h 9172772"/>
              <a:gd name="csX18" fmla="*/ 6689946 w 6689946"/>
              <a:gd name="csY18" fmla="*/ 2591308 h 9172772"/>
              <a:gd name="csX19" fmla="*/ 6689946 w 6689946"/>
              <a:gd name="csY19" fmla="*/ 2889423 h 9172772"/>
              <a:gd name="csX20" fmla="*/ 6689946 w 6689946"/>
              <a:gd name="csY20" fmla="*/ 3370994 h 9172772"/>
              <a:gd name="csX21" fmla="*/ 6689946 w 6689946"/>
              <a:gd name="csY21" fmla="*/ 4127747 h 9172772"/>
              <a:gd name="csX22" fmla="*/ 6689946 w 6689946"/>
              <a:gd name="csY22" fmla="*/ 4609318 h 9172772"/>
              <a:gd name="csX23" fmla="*/ 6689946 w 6689946"/>
              <a:gd name="csY23" fmla="*/ 4907433 h 9172772"/>
              <a:gd name="csX24" fmla="*/ 6689946 w 6689946"/>
              <a:gd name="csY24" fmla="*/ 5572459 h 9172772"/>
              <a:gd name="csX25" fmla="*/ 6689946 w 6689946"/>
              <a:gd name="csY25" fmla="*/ 6237485 h 9172772"/>
              <a:gd name="csX26" fmla="*/ 6689946 w 6689946"/>
              <a:gd name="csY26" fmla="*/ 6719055 h 9172772"/>
              <a:gd name="csX27" fmla="*/ 6689946 w 6689946"/>
              <a:gd name="csY27" fmla="*/ 7108898 h 9172772"/>
              <a:gd name="csX28" fmla="*/ 6689946 w 6689946"/>
              <a:gd name="csY28" fmla="*/ 7773924 h 9172772"/>
              <a:gd name="csX29" fmla="*/ 6689946 w 6689946"/>
              <a:gd name="csY29" fmla="*/ 8072039 h 9172772"/>
              <a:gd name="csX30" fmla="*/ 6689946 w 6689946"/>
              <a:gd name="csY30" fmla="*/ 8645338 h 9172772"/>
              <a:gd name="csX31" fmla="*/ 6689946 w 6689946"/>
              <a:gd name="csY31" fmla="*/ 9172772 h 9172772"/>
              <a:gd name="csX32" fmla="*/ 6266249 w 6689946"/>
              <a:gd name="csY32" fmla="*/ 9172772 h 9172772"/>
              <a:gd name="csX33" fmla="*/ 5708754 w 6689946"/>
              <a:gd name="csY33" fmla="*/ 9172772 h 9172772"/>
              <a:gd name="csX34" fmla="*/ 5218158 w 6689946"/>
              <a:gd name="csY34" fmla="*/ 9172772 h 9172772"/>
              <a:gd name="csX35" fmla="*/ 4660662 w 6689946"/>
              <a:gd name="csY35" fmla="*/ 9172772 h 9172772"/>
              <a:gd name="csX36" fmla="*/ 4236966 w 6689946"/>
              <a:gd name="csY36" fmla="*/ 9172772 h 9172772"/>
              <a:gd name="csX37" fmla="*/ 3813269 w 6689946"/>
              <a:gd name="csY37" fmla="*/ 9172772 h 9172772"/>
              <a:gd name="csX38" fmla="*/ 3322673 w 6689946"/>
              <a:gd name="csY38" fmla="*/ 9172772 h 9172772"/>
              <a:gd name="csX39" fmla="*/ 2965876 w 6689946"/>
              <a:gd name="csY39" fmla="*/ 9172772 h 9172772"/>
              <a:gd name="csX40" fmla="*/ 2475280 w 6689946"/>
              <a:gd name="csY40" fmla="*/ 9172772 h 9172772"/>
              <a:gd name="csX41" fmla="*/ 1917785 w 6689946"/>
              <a:gd name="csY41" fmla="*/ 9172772 h 9172772"/>
              <a:gd name="csX42" fmla="*/ 1226490 w 6689946"/>
              <a:gd name="csY42" fmla="*/ 9172772 h 9172772"/>
              <a:gd name="csX43" fmla="*/ 602095 w 6689946"/>
              <a:gd name="csY43" fmla="*/ 9172772 h 9172772"/>
              <a:gd name="csX44" fmla="*/ 0 w 6689946"/>
              <a:gd name="csY44" fmla="*/ 9172772 h 9172772"/>
              <a:gd name="csX45" fmla="*/ 0 w 6689946"/>
              <a:gd name="csY45" fmla="*/ 8691201 h 9172772"/>
              <a:gd name="csX46" fmla="*/ 0 w 6689946"/>
              <a:gd name="csY46" fmla="*/ 7934448 h 9172772"/>
              <a:gd name="csX47" fmla="*/ 0 w 6689946"/>
              <a:gd name="csY47" fmla="*/ 7177694 h 9172772"/>
              <a:gd name="csX48" fmla="*/ 0 w 6689946"/>
              <a:gd name="csY48" fmla="*/ 6420940 h 9172772"/>
              <a:gd name="csX49" fmla="*/ 0 w 6689946"/>
              <a:gd name="csY49" fmla="*/ 5664187 h 9172772"/>
              <a:gd name="csX50" fmla="*/ 0 w 6689946"/>
              <a:gd name="csY50" fmla="*/ 5274344 h 9172772"/>
              <a:gd name="csX51" fmla="*/ 0 w 6689946"/>
              <a:gd name="csY51" fmla="*/ 4517590 h 9172772"/>
              <a:gd name="csX52" fmla="*/ 0 w 6689946"/>
              <a:gd name="csY52" fmla="*/ 4036020 h 9172772"/>
              <a:gd name="csX53" fmla="*/ 0 w 6689946"/>
              <a:gd name="csY53" fmla="*/ 3370994 h 9172772"/>
              <a:gd name="csX54" fmla="*/ 0 w 6689946"/>
              <a:gd name="csY54" fmla="*/ 2705968 h 9172772"/>
              <a:gd name="csX55" fmla="*/ 0 w 6689946"/>
              <a:gd name="csY55" fmla="*/ 2316125 h 9172772"/>
              <a:gd name="csX56" fmla="*/ 0 w 6689946"/>
              <a:gd name="csY56" fmla="*/ 1926282 h 9172772"/>
              <a:gd name="csX57" fmla="*/ 0 w 6689946"/>
              <a:gd name="csY57" fmla="*/ 1352984 h 9172772"/>
              <a:gd name="csX58" fmla="*/ 0 w 6689946"/>
              <a:gd name="csY58" fmla="*/ 596230 h 9172772"/>
              <a:gd name="csX59" fmla="*/ 0 w 6689946"/>
              <a:gd name="csY59" fmla="*/ 0 h 917277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</a:cxnLst>
            <a:rect l="l" t="t" r="r" b="b"/>
            <a:pathLst>
              <a:path w="6689946" h="9172772" fill="none" extrusionOk="0">
                <a:moveTo>
                  <a:pt x="0" y="0"/>
                </a:moveTo>
                <a:cubicBezTo>
                  <a:pt x="306867" y="-43579"/>
                  <a:pt x="429013" y="48792"/>
                  <a:pt x="624395" y="0"/>
                </a:cubicBezTo>
                <a:cubicBezTo>
                  <a:pt x="819778" y="-48792"/>
                  <a:pt x="1027331" y="7121"/>
                  <a:pt x="1248790" y="0"/>
                </a:cubicBezTo>
                <a:cubicBezTo>
                  <a:pt x="1470250" y="-7121"/>
                  <a:pt x="1456808" y="3054"/>
                  <a:pt x="1605587" y="0"/>
                </a:cubicBezTo>
                <a:cubicBezTo>
                  <a:pt x="1754366" y="-3054"/>
                  <a:pt x="1861421" y="18163"/>
                  <a:pt x="2029284" y="0"/>
                </a:cubicBezTo>
                <a:cubicBezTo>
                  <a:pt x="2197147" y="-18163"/>
                  <a:pt x="2489594" y="63343"/>
                  <a:pt x="2653679" y="0"/>
                </a:cubicBezTo>
                <a:cubicBezTo>
                  <a:pt x="2817765" y="-63343"/>
                  <a:pt x="3022936" y="33149"/>
                  <a:pt x="3144275" y="0"/>
                </a:cubicBezTo>
                <a:cubicBezTo>
                  <a:pt x="3265614" y="-33149"/>
                  <a:pt x="3474858" y="2408"/>
                  <a:pt x="3567971" y="0"/>
                </a:cubicBezTo>
                <a:cubicBezTo>
                  <a:pt x="3661084" y="-2408"/>
                  <a:pt x="3831826" y="2925"/>
                  <a:pt x="3924768" y="0"/>
                </a:cubicBezTo>
                <a:cubicBezTo>
                  <a:pt x="4017710" y="-2925"/>
                  <a:pt x="4160448" y="22365"/>
                  <a:pt x="4348465" y="0"/>
                </a:cubicBezTo>
                <a:cubicBezTo>
                  <a:pt x="4536482" y="-22365"/>
                  <a:pt x="4725127" y="76402"/>
                  <a:pt x="5039759" y="0"/>
                </a:cubicBezTo>
                <a:cubicBezTo>
                  <a:pt x="5354391" y="-76402"/>
                  <a:pt x="5333440" y="29622"/>
                  <a:pt x="5530355" y="0"/>
                </a:cubicBezTo>
                <a:cubicBezTo>
                  <a:pt x="5727270" y="-29622"/>
                  <a:pt x="5844322" y="6031"/>
                  <a:pt x="6087851" y="0"/>
                </a:cubicBezTo>
                <a:cubicBezTo>
                  <a:pt x="6331380" y="-6031"/>
                  <a:pt x="6563761" y="42901"/>
                  <a:pt x="6689946" y="0"/>
                </a:cubicBezTo>
                <a:cubicBezTo>
                  <a:pt x="6724831" y="96368"/>
                  <a:pt x="6672792" y="221058"/>
                  <a:pt x="6689946" y="298115"/>
                </a:cubicBezTo>
                <a:cubicBezTo>
                  <a:pt x="6707100" y="375173"/>
                  <a:pt x="6638378" y="670330"/>
                  <a:pt x="6689946" y="779686"/>
                </a:cubicBezTo>
                <a:cubicBezTo>
                  <a:pt x="6741514" y="889042"/>
                  <a:pt x="6661837" y="1146180"/>
                  <a:pt x="6689946" y="1352984"/>
                </a:cubicBezTo>
                <a:cubicBezTo>
                  <a:pt x="6718055" y="1559788"/>
                  <a:pt x="6678277" y="1602547"/>
                  <a:pt x="6689946" y="1834554"/>
                </a:cubicBezTo>
                <a:cubicBezTo>
                  <a:pt x="6701615" y="2066561"/>
                  <a:pt x="6687616" y="2401418"/>
                  <a:pt x="6689946" y="2591308"/>
                </a:cubicBezTo>
                <a:cubicBezTo>
                  <a:pt x="6692276" y="2781198"/>
                  <a:pt x="6684127" y="2761410"/>
                  <a:pt x="6689946" y="2889423"/>
                </a:cubicBezTo>
                <a:cubicBezTo>
                  <a:pt x="6695765" y="3017437"/>
                  <a:pt x="6646397" y="3261961"/>
                  <a:pt x="6689946" y="3370994"/>
                </a:cubicBezTo>
                <a:cubicBezTo>
                  <a:pt x="6733495" y="3480027"/>
                  <a:pt x="6613342" y="3955608"/>
                  <a:pt x="6689946" y="4127747"/>
                </a:cubicBezTo>
                <a:cubicBezTo>
                  <a:pt x="6766550" y="4299886"/>
                  <a:pt x="6682895" y="4439035"/>
                  <a:pt x="6689946" y="4609318"/>
                </a:cubicBezTo>
                <a:cubicBezTo>
                  <a:pt x="6696997" y="4779601"/>
                  <a:pt x="6659159" y="4782646"/>
                  <a:pt x="6689946" y="4907433"/>
                </a:cubicBezTo>
                <a:cubicBezTo>
                  <a:pt x="6720733" y="5032221"/>
                  <a:pt x="6637941" y="5254010"/>
                  <a:pt x="6689946" y="5572459"/>
                </a:cubicBezTo>
                <a:cubicBezTo>
                  <a:pt x="6741951" y="5890908"/>
                  <a:pt x="6641591" y="6063322"/>
                  <a:pt x="6689946" y="6237485"/>
                </a:cubicBezTo>
                <a:cubicBezTo>
                  <a:pt x="6738301" y="6411648"/>
                  <a:pt x="6677488" y="6525759"/>
                  <a:pt x="6689946" y="6719055"/>
                </a:cubicBezTo>
                <a:cubicBezTo>
                  <a:pt x="6702404" y="6912351"/>
                  <a:pt x="6645027" y="6935675"/>
                  <a:pt x="6689946" y="7108898"/>
                </a:cubicBezTo>
                <a:cubicBezTo>
                  <a:pt x="6734865" y="7282121"/>
                  <a:pt x="6672077" y="7581192"/>
                  <a:pt x="6689946" y="7773924"/>
                </a:cubicBezTo>
                <a:cubicBezTo>
                  <a:pt x="6707815" y="7966656"/>
                  <a:pt x="6666603" y="7988814"/>
                  <a:pt x="6689946" y="8072039"/>
                </a:cubicBezTo>
                <a:cubicBezTo>
                  <a:pt x="6713289" y="8155264"/>
                  <a:pt x="6681367" y="8479184"/>
                  <a:pt x="6689946" y="8645338"/>
                </a:cubicBezTo>
                <a:cubicBezTo>
                  <a:pt x="6698525" y="8811492"/>
                  <a:pt x="6679447" y="8943059"/>
                  <a:pt x="6689946" y="9172772"/>
                </a:cubicBezTo>
                <a:cubicBezTo>
                  <a:pt x="6563595" y="9220440"/>
                  <a:pt x="6396873" y="9156243"/>
                  <a:pt x="6266249" y="9172772"/>
                </a:cubicBezTo>
                <a:cubicBezTo>
                  <a:pt x="6135625" y="9189301"/>
                  <a:pt x="5839574" y="9160738"/>
                  <a:pt x="5708754" y="9172772"/>
                </a:cubicBezTo>
                <a:cubicBezTo>
                  <a:pt x="5577934" y="9184806"/>
                  <a:pt x="5432965" y="9166556"/>
                  <a:pt x="5218158" y="9172772"/>
                </a:cubicBezTo>
                <a:cubicBezTo>
                  <a:pt x="5003351" y="9178988"/>
                  <a:pt x="4930968" y="9132676"/>
                  <a:pt x="4660662" y="9172772"/>
                </a:cubicBezTo>
                <a:cubicBezTo>
                  <a:pt x="4390356" y="9212868"/>
                  <a:pt x="4368850" y="9170791"/>
                  <a:pt x="4236966" y="9172772"/>
                </a:cubicBezTo>
                <a:cubicBezTo>
                  <a:pt x="4105082" y="9174753"/>
                  <a:pt x="3914737" y="9170008"/>
                  <a:pt x="3813269" y="9172772"/>
                </a:cubicBezTo>
                <a:cubicBezTo>
                  <a:pt x="3711801" y="9175536"/>
                  <a:pt x="3489747" y="9154982"/>
                  <a:pt x="3322673" y="9172772"/>
                </a:cubicBezTo>
                <a:cubicBezTo>
                  <a:pt x="3155599" y="9190562"/>
                  <a:pt x="3114754" y="9156822"/>
                  <a:pt x="2965876" y="9172772"/>
                </a:cubicBezTo>
                <a:cubicBezTo>
                  <a:pt x="2816998" y="9188722"/>
                  <a:pt x="2701086" y="9167133"/>
                  <a:pt x="2475280" y="9172772"/>
                </a:cubicBezTo>
                <a:cubicBezTo>
                  <a:pt x="2249474" y="9178411"/>
                  <a:pt x="2165210" y="9122793"/>
                  <a:pt x="1917785" y="9172772"/>
                </a:cubicBezTo>
                <a:cubicBezTo>
                  <a:pt x="1670360" y="9222751"/>
                  <a:pt x="1394691" y="9166449"/>
                  <a:pt x="1226490" y="9172772"/>
                </a:cubicBezTo>
                <a:cubicBezTo>
                  <a:pt x="1058289" y="9179095"/>
                  <a:pt x="840048" y="9158363"/>
                  <a:pt x="602095" y="9172772"/>
                </a:cubicBezTo>
                <a:cubicBezTo>
                  <a:pt x="364142" y="9187181"/>
                  <a:pt x="125760" y="9144393"/>
                  <a:pt x="0" y="9172772"/>
                </a:cubicBezTo>
                <a:cubicBezTo>
                  <a:pt x="-20718" y="8981542"/>
                  <a:pt x="48844" y="8856976"/>
                  <a:pt x="0" y="8691201"/>
                </a:cubicBezTo>
                <a:cubicBezTo>
                  <a:pt x="-48844" y="8525426"/>
                  <a:pt x="53101" y="8095793"/>
                  <a:pt x="0" y="7934448"/>
                </a:cubicBezTo>
                <a:cubicBezTo>
                  <a:pt x="-53101" y="7773103"/>
                  <a:pt x="1787" y="7400709"/>
                  <a:pt x="0" y="7177694"/>
                </a:cubicBezTo>
                <a:cubicBezTo>
                  <a:pt x="-1787" y="6954679"/>
                  <a:pt x="85625" y="6583102"/>
                  <a:pt x="0" y="6420940"/>
                </a:cubicBezTo>
                <a:cubicBezTo>
                  <a:pt x="-85625" y="6258778"/>
                  <a:pt x="19851" y="5875386"/>
                  <a:pt x="0" y="5664187"/>
                </a:cubicBezTo>
                <a:cubicBezTo>
                  <a:pt x="-19851" y="5452988"/>
                  <a:pt x="19745" y="5447655"/>
                  <a:pt x="0" y="5274344"/>
                </a:cubicBezTo>
                <a:cubicBezTo>
                  <a:pt x="-19745" y="5101033"/>
                  <a:pt x="4049" y="4749326"/>
                  <a:pt x="0" y="4517590"/>
                </a:cubicBezTo>
                <a:cubicBezTo>
                  <a:pt x="-4049" y="4285854"/>
                  <a:pt x="26193" y="4233749"/>
                  <a:pt x="0" y="4036020"/>
                </a:cubicBezTo>
                <a:cubicBezTo>
                  <a:pt x="-26193" y="3838291"/>
                  <a:pt x="61506" y="3697661"/>
                  <a:pt x="0" y="3370994"/>
                </a:cubicBezTo>
                <a:cubicBezTo>
                  <a:pt x="-61506" y="3044327"/>
                  <a:pt x="58214" y="2973388"/>
                  <a:pt x="0" y="2705968"/>
                </a:cubicBezTo>
                <a:cubicBezTo>
                  <a:pt x="-58214" y="2438548"/>
                  <a:pt x="39740" y="2493642"/>
                  <a:pt x="0" y="2316125"/>
                </a:cubicBezTo>
                <a:cubicBezTo>
                  <a:pt x="-39740" y="2138608"/>
                  <a:pt x="42733" y="2111701"/>
                  <a:pt x="0" y="1926282"/>
                </a:cubicBezTo>
                <a:cubicBezTo>
                  <a:pt x="-42733" y="1740863"/>
                  <a:pt x="29967" y="1560478"/>
                  <a:pt x="0" y="1352984"/>
                </a:cubicBezTo>
                <a:cubicBezTo>
                  <a:pt x="-29967" y="1145490"/>
                  <a:pt x="27252" y="881700"/>
                  <a:pt x="0" y="596230"/>
                </a:cubicBezTo>
                <a:cubicBezTo>
                  <a:pt x="-27252" y="310760"/>
                  <a:pt x="42270" y="248845"/>
                  <a:pt x="0" y="0"/>
                </a:cubicBezTo>
                <a:close/>
              </a:path>
              <a:path w="6689946" h="9172772" stroke="0" extrusionOk="0">
                <a:moveTo>
                  <a:pt x="0" y="0"/>
                </a:moveTo>
                <a:cubicBezTo>
                  <a:pt x="134248" y="-14432"/>
                  <a:pt x="334066" y="34762"/>
                  <a:pt x="423697" y="0"/>
                </a:cubicBezTo>
                <a:cubicBezTo>
                  <a:pt x="513328" y="-34762"/>
                  <a:pt x="638164" y="13326"/>
                  <a:pt x="847393" y="0"/>
                </a:cubicBezTo>
                <a:cubicBezTo>
                  <a:pt x="1056622" y="-13326"/>
                  <a:pt x="1207801" y="37790"/>
                  <a:pt x="1471788" y="0"/>
                </a:cubicBezTo>
                <a:cubicBezTo>
                  <a:pt x="1735775" y="-37790"/>
                  <a:pt x="1828349" y="14104"/>
                  <a:pt x="2029284" y="0"/>
                </a:cubicBezTo>
                <a:cubicBezTo>
                  <a:pt x="2230219" y="-14104"/>
                  <a:pt x="2434478" y="57268"/>
                  <a:pt x="2720578" y="0"/>
                </a:cubicBezTo>
                <a:cubicBezTo>
                  <a:pt x="3006678" y="-57268"/>
                  <a:pt x="3034615" y="45869"/>
                  <a:pt x="3344973" y="0"/>
                </a:cubicBezTo>
                <a:cubicBezTo>
                  <a:pt x="3655332" y="-45869"/>
                  <a:pt x="3581928" y="15708"/>
                  <a:pt x="3768670" y="0"/>
                </a:cubicBezTo>
                <a:cubicBezTo>
                  <a:pt x="3955412" y="-15708"/>
                  <a:pt x="4025546" y="24535"/>
                  <a:pt x="4192366" y="0"/>
                </a:cubicBezTo>
                <a:cubicBezTo>
                  <a:pt x="4359186" y="-24535"/>
                  <a:pt x="4576197" y="7018"/>
                  <a:pt x="4682962" y="0"/>
                </a:cubicBezTo>
                <a:cubicBezTo>
                  <a:pt x="4789727" y="-7018"/>
                  <a:pt x="4894443" y="38254"/>
                  <a:pt x="5039759" y="0"/>
                </a:cubicBezTo>
                <a:cubicBezTo>
                  <a:pt x="5185075" y="-38254"/>
                  <a:pt x="5366224" y="21490"/>
                  <a:pt x="5463456" y="0"/>
                </a:cubicBezTo>
                <a:cubicBezTo>
                  <a:pt x="5560688" y="-21490"/>
                  <a:pt x="5822431" y="32640"/>
                  <a:pt x="6154750" y="0"/>
                </a:cubicBezTo>
                <a:cubicBezTo>
                  <a:pt x="6487069" y="-32640"/>
                  <a:pt x="6480895" y="19273"/>
                  <a:pt x="6689946" y="0"/>
                </a:cubicBezTo>
                <a:cubicBezTo>
                  <a:pt x="6706591" y="169632"/>
                  <a:pt x="6661279" y="284169"/>
                  <a:pt x="6689946" y="389843"/>
                </a:cubicBezTo>
                <a:cubicBezTo>
                  <a:pt x="6718613" y="495517"/>
                  <a:pt x="6674842" y="695509"/>
                  <a:pt x="6689946" y="779686"/>
                </a:cubicBezTo>
                <a:cubicBezTo>
                  <a:pt x="6705050" y="863863"/>
                  <a:pt x="6643907" y="1319677"/>
                  <a:pt x="6689946" y="1536439"/>
                </a:cubicBezTo>
                <a:cubicBezTo>
                  <a:pt x="6735985" y="1753201"/>
                  <a:pt x="6638319" y="1864603"/>
                  <a:pt x="6689946" y="2018010"/>
                </a:cubicBezTo>
                <a:cubicBezTo>
                  <a:pt x="6741573" y="2171417"/>
                  <a:pt x="6671856" y="2407722"/>
                  <a:pt x="6689946" y="2591308"/>
                </a:cubicBezTo>
                <a:cubicBezTo>
                  <a:pt x="6708036" y="2774894"/>
                  <a:pt x="6689202" y="3048168"/>
                  <a:pt x="6689946" y="3164606"/>
                </a:cubicBezTo>
                <a:cubicBezTo>
                  <a:pt x="6690690" y="3281044"/>
                  <a:pt x="6654182" y="3388497"/>
                  <a:pt x="6689946" y="3462721"/>
                </a:cubicBezTo>
                <a:cubicBezTo>
                  <a:pt x="6725710" y="3536945"/>
                  <a:pt x="6672486" y="3795796"/>
                  <a:pt x="6689946" y="3944292"/>
                </a:cubicBezTo>
                <a:cubicBezTo>
                  <a:pt x="6707406" y="4092788"/>
                  <a:pt x="6677019" y="4150121"/>
                  <a:pt x="6689946" y="4334135"/>
                </a:cubicBezTo>
                <a:cubicBezTo>
                  <a:pt x="6702873" y="4518149"/>
                  <a:pt x="6680023" y="4602538"/>
                  <a:pt x="6689946" y="4815705"/>
                </a:cubicBezTo>
                <a:cubicBezTo>
                  <a:pt x="6699869" y="5028872"/>
                  <a:pt x="6660780" y="5273626"/>
                  <a:pt x="6689946" y="5572459"/>
                </a:cubicBezTo>
                <a:cubicBezTo>
                  <a:pt x="6719112" y="5871292"/>
                  <a:pt x="6670302" y="5969953"/>
                  <a:pt x="6689946" y="6237485"/>
                </a:cubicBezTo>
                <a:cubicBezTo>
                  <a:pt x="6709590" y="6505017"/>
                  <a:pt x="6650945" y="6465051"/>
                  <a:pt x="6689946" y="6627328"/>
                </a:cubicBezTo>
                <a:cubicBezTo>
                  <a:pt x="6728947" y="6789605"/>
                  <a:pt x="6654606" y="6831209"/>
                  <a:pt x="6689946" y="7017171"/>
                </a:cubicBezTo>
                <a:cubicBezTo>
                  <a:pt x="6725286" y="7203133"/>
                  <a:pt x="6685027" y="7465680"/>
                  <a:pt x="6689946" y="7590469"/>
                </a:cubicBezTo>
                <a:cubicBezTo>
                  <a:pt x="6694865" y="7715258"/>
                  <a:pt x="6630391" y="7881592"/>
                  <a:pt x="6689946" y="8163767"/>
                </a:cubicBezTo>
                <a:cubicBezTo>
                  <a:pt x="6749501" y="8445942"/>
                  <a:pt x="6646930" y="8361252"/>
                  <a:pt x="6689946" y="8553610"/>
                </a:cubicBezTo>
                <a:cubicBezTo>
                  <a:pt x="6732962" y="8745968"/>
                  <a:pt x="6619542" y="8996210"/>
                  <a:pt x="6689946" y="9172772"/>
                </a:cubicBezTo>
                <a:cubicBezTo>
                  <a:pt x="6467763" y="9236059"/>
                  <a:pt x="6302239" y="9138136"/>
                  <a:pt x="5998652" y="9172772"/>
                </a:cubicBezTo>
                <a:cubicBezTo>
                  <a:pt x="5695065" y="9207408"/>
                  <a:pt x="5733927" y="9172387"/>
                  <a:pt x="5574955" y="9172772"/>
                </a:cubicBezTo>
                <a:cubicBezTo>
                  <a:pt x="5415983" y="9173157"/>
                  <a:pt x="5122170" y="9159374"/>
                  <a:pt x="4883661" y="9172772"/>
                </a:cubicBezTo>
                <a:cubicBezTo>
                  <a:pt x="4645152" y="9186170"/>
                  <a:pt x="4546317" y="9153324"/>
                  <a:pt x="4393065" y="9172772"/>
                </a:cubicBezTo>
                <a:cubicBezTo>
                  <a:pt x="4239813" y="9192220"/>
                  <a:pt x="4032580" y="9118811"/>
                  <a:pt x="3902468" y="9172772"/>
                </a:cubicBezTo>
                <a:cubicBezTo>
                  <a:pt x="3772356" y="9226733"/>
                  <a:pt x="3575267" y="9140755"/>
                  <a:pt x="3478772" y="9172772"/>
                </a:cubicBezTo>
                <a:cubicBezTo>
                  <a:pt x="3382277" y="9204789"/>
                  <a:pt x="3127644" y="9168174"/>
                  <a:pt x="2921276" y="9172772"/>
                </a:cubicBezTo>
                <a:cubicBezTo>
                  <a:pt x="2714908" y="9177370"/>
                  <a:pt x="2636155" y="9133475"/>
                  <a:pt x="2363781" y="9172772"/>
                </a:cubicBezTo>
                <a:cubicBezTo>
                  <a:pt x="2091407" y="9212069"/>
                  <a:pt x="1941394" y="9117124"/>
                  <a:pt x="1739386" y="9172772"/>
                </a:cubicBezTo>
                <a:cubicBezTo>
                  <a:pt x="1537379" y="9228420"/>
                  <a:pt x="1399383" y="9163811"/>
                  <a:pt x="1181890" y="9172772"/>
                </a:cubicBezTo>
                <a:cubicBezTo>
                  <a:pt x="964397" y="9181733"/>
                  <a:pt x="910864" y="9166380"/>
                  <a:pt x="758194" y="9172772"/>
                </a:cubicBezTo>
                <a:cubicBezTo>
                  <a:pt x="605524" y="9179164"/>
                  <a:pt x="343527" y="9142043"/>
                  <a:pt x="0" y="9172772"/>
                </a:cubicBezTo>
                <a:cubicBezTo>
                  <a:pt x="-56329" y="9014348"/>
                  <a:pt x="5660" y="8648965"/>
                  <a:pt x="0" y="8507746"/>
                </a:cubicBezTo>
                <a:cubicBezTo>
                  <a:pt x="-5660" y="8366527"/>
                  <a:pt x="15758" y="8276097"/>
                  <a:pt x="0" y="8209631"/>
                </a:cubicBezTo>
                <a:cubicBezTo>
                  <a:pt x="-15758" y="8143165"/>
                  <a:pt x="20863" y="7861520"/>
                  <a:pt x="0" y="7636333"/>
                </a:cubicBezTo>
                <a:cubicBezTo>
                  <a:pt x="-20863" y="7411146"/>
                  <a:pt x="15924" y="7460960"/>
                  <a:pt x="0" y="7338218"/>
                </a:cubicBezTo>
                <a:cubicBezTo>
                  <a:pt x="-15924" y="7215476"/>
                  <a:pt x="6020" y="6922847"/>
                  <a:pt x="0" y="6673192"/>
                </a:cubicBezTo>
                <a:cubicBezTo>
                  <a:pt x="-6020" y="6423537"/>
                  <a:pt x="35297" y="6513107"/>
                  <a:pt x="0" y="6375077"/>
                </a:cubicBezTo>
                <a:cubicBezTo>
                  <a:pt x="-35297" y="6237047"/>
                  <a:pt x="1479" y="6063896"/>
                  <a:pt x="0" y="5893506"/>
                </a:cubicBezTo>
                <a:cubicBezTo>
                  <a:pt x="-1479" y="5723116"/>
                  <a:pt x="4188" y="5656951"/>
                  <a:pt x="0" y="5503663"/>
                </a:cubicBezTo>
                <a:cubicBezTo>
                  <a:pt x="-4188" y="5350375"/>
                  <a:pt x="17935" y="5100573"/>
                  <a:pt x="0" y="4930365"/>
                </a:cubicBezTo>
                <a:cubicBezTo>
                  <a:pt x="-17935" y="4760157"/>
                  <a:pt x="45086" y="4481494"/>
                  <a:pt x="0" y="4357067"/>
                </a:cubicBezTo>
                <a:cubicBezTo>
                  <a:pt x="-45086" y="4232640"/>
                  <a:pt x="4258" y="3923633"/>
                  <a:pt x="0" y="3783768"/>
                </a:cubicBezTo>
                <a:cubicBezTo>
                  <a:pt x="-4258" y="3643903"/>
                  <a:pt x="4556" y="3240325"/>
                  <a:pt x="0" y="3027015"/>
                </a:cubicBezTo>
                <a:cubicBezTo>
                  <a:pt x="-4556" y="2813705"/>
                  <a:pt x="15849" y="2814340"/>
                  <a:pt x="0" y="2728900"/>
                </a:cubicBezTo>
                <a:cubicBezTo>
                  <a:pt x="-15849" y="2643461"/>
                  <a:pt x="46980" y="2448824"/>
                  <a:pt x="0" y="2247329"/>
                </a:cubicBezTo>
                <a:cubicBezTo>
                  <a:pt x="-46980" y="2045834"/>
                  <a:pt x="37929" y="1717321"/>
                  <a:pt x="0" y="1582303"/>
                </a:cubicBezTo>
                <a:cubicBezTo>
                  <a:pt x="-37929" y="1447285"/>
                  <a:pt x="29507" y="1216938"/>
                  <a:pt x="0" y="917277"/>
                </a:cubicBezTo>
                <a:cubicBezTo>
                  <a:pt x="-29507" y="617616"/>
                  <a:pt x="102643" y="423260"/>
                  <a:pt x="0" y="0"/>
                </a:cubicBezTo>
                <a:close/>
              </a:path>
            </a:pathLst>
          </a:custGeom>
          <a:solidFill>
            <a:schemeClr val="bg1">
              <a:alpha val="76000"/>
            </a:schemeClr>
          </a:solidFill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4689180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CD67A0-AA91-5D09-83C0-BE129CDF1AD2}"/>
              </a:ext>
            </a:extLst>
          </p:cNvPr>
          <p:cNvSpPr txBox="1"/>
          <p:nvPr/>
        </p:nvSpPr>
        <p:spPr>
          <a:xfrm>
            <a:off x="1364254" y="434460"/>
            <a:ext cx="5142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Sagona" panose="02010004040101010103" pitchFamily="2" charset="0"/>
              </a:rPr>
              <a:t>Classroom Leadership Roles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ABE28C-C59E-00FA-B71D-AD7CB8DCAD0A}"/>
              </a:ext>
            </a:extLst>
          </p:cNvPr>
          <p:cNvSpPr txBox="1"/>
          <p:nvPr/>
        </p:nvSpPr>
        <p:spPr>
          <a:xfrm rot="16200000">
            <a:off x="5910455" y="8277587"/>
            <a:ext cx="23644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©www.thecurriculumcorner.com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FAEB0D8-C328-E048-8262-8751387479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690459"/>
              </p:ext>
            </p:extLst>
          </p:nvPr>
        </p:nvGraphicFramePr>
        <p:xfrm>
          <a:off x="692209" y="917140"/>
          <a:ext cx="6261960" cy="859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980">
                  <a:extLst>
                    <a:ext uri="{9D8B030D-6E8A-4147-A177-3AD203B41FA5}">
                      <a16:colId xmlns:a16="http://schemas.microsoft.com/office/drawing/2014/main" val="3556663060"/>
                    </a:ext>
                  </a:extLst>
                </a:gridCol>
                <a:gridCol w="3130980">
                  <a:extLst>
                    <a:ext uri="{9D8B030D-6E8A-4147-A177-3AD203B41FA5}">
                      <a16:colId xmlns:a16="http://schemas.microsoft.com/office/drawing/2014/main" val="4178828477"/>
                    </a:ext>
                  </a:extLst>
                </a:gridCol>
              </a:tblGrid>
              <a:tr h="3088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agona" panose="02010004040101010103" pitchFamily="2" charset="0"/>
                        </a:rPr>
                        <a:t>Job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agona" panose="02010004040101010103" pitchFamily="2" charset="0"/>
                        </a:rPr>
                        <a:t>Block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76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Absent Student Supporter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04346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Assignment Notebook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1943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Attendance Taker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46229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Cleaner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68948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Chair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324879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Greeter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2069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Door Holder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40112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07666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Errand Runner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06967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23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 Patrol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58434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Gardener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44069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Hallway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4858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Hallway Leader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20150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Homework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87106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Kindness Catcher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9446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Librarian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698440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 &amp; Found Patrol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19909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Tub Carrier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7255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Tub Carrier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983849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Chaser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5605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Passer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146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Photographer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73983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Receptionist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3311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Recess Roundup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60644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67821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Supply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60854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Sweeper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3189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Teacher’s Assistant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09318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 Expert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19607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Tracker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317584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Announcements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39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760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7A204-BD2C-1632-AFCD-E8EB01D1C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4F44394-4E0A-ACB2-C877-EBA7353C0A2B}"/>
              </a:ext>
            </a:extLst>
          </p:cNvPr>
          <p:cNvSpPr/>
          <p:nvPr/>
        </p:nvSpPr>
        <p:spPr>
          <a:xfrm>
            <a:off x="541223" y="460098"/>
            <a:ext cx="6689946" cy="9172772"/>
          </a:xfrm>
          <a:custGeom>
            <a:avLst/>
            <a:gdLst>
              <a:gd name="csX0" fmla="*/ 0 w 6689946"/>
              <a:gd name="csY0" fmla="*/ 0 h 9172772"/>
              <a:gd name="csX1" fmla="*/ 624395 w 6689946"/>
              <a:gd name="csY1" fmla="*/ 0 h 9172772"/>
              <a:gd name="csX2" fmla="*/ 1248790 w 6689946"/>
              <a:gd name="csY2" fmla="*/ 0 h 9172772"/>
              <a:gd name="csX3" fmla="*/ 1605587 w 6689946"/>
              <a:gd name="csY3" fmla="*/ 0 h 9172772"/>
              <a:gd name="csX4" fmla="*/ 2029284 w 6689946"/>
              <a:gd name="csY4" fmla="*/ 0 h 9172772"/>
              <a:gd name="csX5" fmla="*/ 2653679 w 6689946"/>
              <a:gd name="csY5" fmla="*/ 0 h 9172772"/>
              <a:gd name="csX6" fmla="*/ 3144275 w 6689946"/>
              <a:gd name="csY6" fmla="*/ 0 h 9172772"/>
              <a:gd name="csX7" fmla="*/ 3567971 w 6689946"/>
              <a:gd name="csY7" fmla="*/ 0 h 9172772"/>
              <a:gd name="csX8" fmla="*/ 3924768 w 6689946"/>
              <a:gd name="csY8" fmla="*/ 0 h 9172772"/>
              <a:gd name="csX9" fmla="*/ 4348465 w 6689946"/>
              <a:gd name="csY9" fmla="*/ 0 h 9172772"/>
              <a:gd name="csX10" fmla="*/ 5039759 w 6689946"/>
              <a:gd name="csY10" fmla="*/ 0 h 9172772"/>
              <a:gd name="csX11" fmla="*/ 5530355 w 6689946"/>
              <a:gd name="csY11" fmla="*/ 0 h 9172772"/>
              <a:gd name="csX12" fmla="*/ 6087851 w 6689946"/>
              <a:gd name="csY12" fmla="*/ 0 h 9172772"/>
              <a:gd name="csX13" fmla="*/ 6689946 w 6689946"/>
              <a:gd name="csY13" fmla="*/ 0 h 9172772"/>
              <a:gd name="csX14" fmla="*/ 6689946 w 6689946"/>
              <a:gd name="csY14" fmla="*/ 298115 h 9172772"/>
              <a:gd name="csX15" fmla="*/ 6689946 w 6689946"/>
              <a:gd name="csY15" fmla="*/ 779686 h 9172772"/>
              <a:gd name="csX16" fmla="*/ 6689946 w 6689946"/>
              <a:gd name="csY16" fmla="*/ 1352984 h 9172772"/>
              <a:gd name="csX17" fmla="*/ 6689946 w 6689946"/>
              <a:gd name="csY17" fmla="*/ 1834554 h 9172772"/>
              <a:gd name="csX18" fmla="*/ 6689946 w 6689946"/>
              <a:gd name="csY18" fmla="*/ 2591308 h 9172772"/>
              <a:gd name="csX19" fmla="*/ 6689946 w 6689946"/>
              <a:gd name="csY19" fmla="*/ 2889423 h 9172772"/>
              <a:gd name="csX20" fmla="*/ 6689946 w 6689946"/>
              <a:gd name="csY20" fmla="*/ 3370994 h 9172772"/>
              <a:gd name="csX21" fmla="*/ 6689946 w 6689946"/>
              <a:gd name="csY21" fmla="*/ 4127747 h 9172772"/>
              <a:gd name="csX22" fmla="*/ 6689946 w 6689946"/>
              <a:gd name="csY22" fmla="*/ 4609318 h 9172772"/>
              <a:gd name="csX23" fmla="*/ 6689946 w 6689946"/>
              <a:gd name="csY23" fmla="*/ 4907433 h 9172772"/>
              <a:gd name="csX24" fmla="*/ 6689946 w 6689946"/>
              <a:gd name="csY24" fmla="*/ 5572459 h 9172772"/>
              <a:gd name="csX25" fmla="*/ 6689946 w 6689946"/>
              <a:gd name="csY25" fmla="*/ 6237485 h 9172772"/>
              <a:gd name="csX26" fmla="*/ 6689946 w 6689946"/>
              <a:gd name="csY26" fmla="*/ 6719055 h 9172772"/>
              <a:gd name="csX27" fmla="*/ 6689946 w 6689946"/>
              <a:gd name="csY27" fmla="*/ 7108898 h 9172772"/>
              <a:gd name="csX28" fmla="*/ 6689946 w 6689946"/>
              <a:gd name="csY28" fmla="*/ 7773924 h 9172772"/>
              <a:gd name="csX29" fmla="*/ 6689946 w 6689946"/>
              <a:gd name="csY29" fmla="*/ 8072039 h 9172772"/>
              <a:gd name="csX30" fmla="*/ 6689946 w 6689946"/>
              <a:gd name="csY30" fmla="*/ 8645338 h 9172772"/>
              <a:gd name="csX31" fmla="*/ 6689946 w 6689946"/>
              <a:gd name="csY31" fmla="*/ 9172772 h 9172772"/>
              <a:gd name="csX32" fmla="*/ 6266249 w 6689946"/>
              <a:gd name="csY32" fmla="*/ 9172772 h 9172772"/>
              <a:gd name="csX33" fmla="*/ 5708754 w 6689946"/>
              <a:gd name="csY33" fmla="*/ 9172772 h 9172772"/>
              <a:gd name="csX34" fmla="*/ 5218158 w 6689946"/>
              <a:gd name="csY34" fmla="*/ 9172772 h 9172772"/>
              <a:gd name="csX35" fmla="*/ 4660662 w 6689946"/>
              <a:gd name="csY35" fmla="*/ 9172772 h 9172772"/>
              <a:gd name="csX36" fmla="*/ 4236966 w 6689946"/>
              <a:gd name="csY36" fmla="*/ 9172772 h 9172772"/>
              <a:gd name="csX37" fmla="*/ 3813269 w 6689946"/>
              <a:gd name="csY37" fmla="*/ 9172772 h 9172772"/>
              <a:gd name="csX38" fmla="*/ 3322673 w 6689946"/>
              <a:gd name="csY38" fmla="*/ 9172772 h 9172772"/>
              <a:gd name="csX39" fmla="*/ 2965876 w 6689946"/>
              <a:gd name="csY39" fmla="*/ 9172772 h 9172772"/>
              <a:gd name="csX40" fmla="*/ 2475280 w 6689946"/>
              <a:gd name="csY40" fmla="*/ 9172772 h 9172772"/>
              <a:gd name="csX41" fmla="*/ 1917785 w 6689946"/>
              <a:gd name="csY41" fmla="*/ 9172772 h 9172772"/>
              <a:gd name="csX42" fmla="*/ 1226490 w 6689946"/>
              <a:gd name="csY42" fmla="*/ 9172772 h 9172772"/>
              <a:gd name="csX43" fmla="*/ 602095 w 6689946"/>
              <a:gd name="csY43" fmla="*/ 9172772 h 9172772"/>
              <a:gd name="csX44" fmla="*/ 0 w 6689946"/>
              <a:gd name="csY44" fmla="*/ 9172772 h 9172772"/>
              <a:gd name="csX45" fmla="*/ 0 w 6689946"/>
              <a:gd name="csY45" fmla="*/ 8691201 h 9172772"/>
              <a:gd name="csX46" fmla="*/ 0 w 6689946"/>
              <a:gd name="csY46" fmla="*/ 7934448 h 9172772"/>
              <a:gd name="csX47" fmla="*/ 0 w 6689946"/>
              <a:gd name="csY47" fmla="*/ 7177694 h 9172772"/>
              <a:gd name="csX48" fmla="*/ 0 w 6689946"/>
              <a:gd name="csY48" fmla="*/ 6420940 h 9172772"/>
              <a:gd name="csX49" fmla="*/ 0 w 6689946"/>
              <a:gd name="csY49" fmla="*/ 5664187 h 9172772"/>
              <a:gd name="csX50" fmla="*/ 0 w 6689946"/>
              <a:gd name="csY50" fmla="*/ 5274344 h 9172772"/>
              <a:gd name="csX51" fmla="*/ 0 w 6689946"/>
              <a:gd name="csY51" fmla="*/ 4517590 h 9172772"/>
              <a:gd name="csX52" fmla="*/ 0 w 6689946"/>
              <a:gd name="csY52" fmla="*/ 4036020 h 9172772"/>
              <a:gd name="csX53" fmla="*/ 0 w 6689946"/>
              <a:gd name="csY53" fmla="*/ 3370994 h 9172772"/>
              <a:gd name="csX54" fmla="*/ 0 w 6689946"/>
              <a:gd name="csY54" fmla="*/ 2705968 h 9172772"/>
              <a:gd name="csX55" fmla="*/ 0 w 6689946"/>
              <a:gd name="csY55" fmla="*/ 2316125 h 9172772"/>
              <a:gd name="csX56" fmla="*/ 0 w 6689946"/>
              <a:gd name="csY56" fmla="*/ 1926282 h 9172772"/>
              <a:gd name="csX57" fmla="*/ 0 w 6689946"/>
              <a:gd name="csY57" fmla="*/ 1352984 h 9172772"/>
              <a:gd name="csX58" fmla="*/ 0 w 6689946"/>
              <a:gd name="csY58" fmla="*/ 596230 h 9172772"/>
              <a:gd name="csX59" fmla="*/ 0 w 6689946"/>
              <a:gd name="csY59" fmla="*/ 0 h 917277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  <a:cxn ang="0">
                <a:pos x="csX45" y="csY45"/>
              </a:cxn>
              <a:cxn ang="0">
                <a:pos x="csX46" y="csY46"/>
              </a:cxn>
              <a:cxn ang="0">
                <a:pos x="csX47" y="csY47"/>
              </a:cxn>
              <a:cxn ang="0">
                <a:pos x="csX48" y="csY48"/>
              </a:cxn>
              <a:cxn ang="0">
                <a:pos x="csX49" y="csY49"/>
              </a:cxn>
              <a:cxn ang="0">
                <a:pos x="csX50" y="csY50"/>
              </a:cxn>
              <a:cxn ang="0">
                <a:pos x="csX51" y="csY51"/>
              </a:cxn>
              <a:cxn ang="0">
                <a:pos x="csX52" y="csY52"/>
              </a:cxn>
              <a:cxn ang="0">
                <a:pos x="csX53" y="csY53"/>
              </a:cxn>
              <a:cxn ang="0">
                <a:pos x="csX54" y="csY54"/>
              </a:cxn>
              <a:cxn ang="0">
                <a:pos x="csX55" y="csY55"/>
              </a:cxn>
              <a:cxn ang="0">
                <a:pos x="csX56" y="csY56"/>
              </a:cxn>
              <a:cxn ang="0">
                <a:pos x="csX57" y="csY57"/>
              </a:cxn>
              <a:cxn ang="0">
                <a:pos x="csX58" y="csY58"/>
              </a:cxn>
              <a:cxn ang="0">
                <a:pos x="csX59" y="csY59"/>
              </a:cxn>
            </a:cxnLst>
            <a:rect l="l" t="t" r="r" b="b"/>
            <a:pathLst>
              <a:path w="6689946" h="9172772" fill="none" extrusionOk="0">
                <a:moveTo>
                  <a:pt x="0" y="0"/>
                </a:moveTo>
                <a:cubicBezTo>
                  <a:pt x="306867" y="-43579"/>
                  <a:pt x="429013" y="48792"/>
                  <a:pt x="624395" y="0"/>
                </a:cubicBezTo>
                <a:cubicBezTo>
                  <a:pt x="819778" y="-48792"/>
                  <a:pt x="1027331" y="7121"/>
                  <a:pt x="1248790" y="0"/>
                </a:cubicBezTo>
                <a:cubicBezTo>
                  <a:pt x="1470250" y="-7121"/>
                  <a:pt x="1456808" y="3054"/>
                  <a:pt x="1605587" y="0"/>
                </a:cubicBezTo>
                <a:cubicBezTo>
                  <a:pt x="1754366" y="-3054"/>
                  <a:pt x="1861421" y="18163"/>
                  <a:pt x="2029284" y="0"/>
                </a:cubicBezTo>
                <a:cubicBezTo>
                  <a:pt x="2197147" y="-18163"/>
                  <a:pt x="2489594" y="63343"/>
                  <a:pt x="2653679" y="0"/>
                </a:cubicBezTo>
                <a:cubicBezTo>
                  <a:pt x="2817765" y="-63343"/>
                  <a:pt x="3022936" y="33149"/>
                  <a:pt x="3144275" y="0"/>
                </a:cubicBezTo>
                <a:cubicBezTo>
                  <a:pt x="3265614" y="-33149"/>
                  <a:pt x="3474858" y="2408"/>
                  <a:pt x="3567971" y="0"/>
                </a:cubicBezTo>
                <a:cubicBezTo>
                  <a:pt x="3661084" y="-2408"/>
                  <a:pt x="3831826" y="2925"/>
                  <a:pt x="3924768" y="0"/>
                </a:cubicBezTo>
                <a:cubicBezTo>
                  <a:pt x="4017710" y="-2925"/>
                  <a:pt x="4160448" y="22365"/>
                  <a:pt x="4348465" y="0"/>
                </a:cubicBezTo>
                <a:cubicBezTo>
                  <a:pt x="4536482" y="-22365"/>
                  <a:pt x="4725127" y="76402"/>
                  <a:pt x="5039759" y="0"/>
                </a:cubicBezTo>
                <a:cubicBezTo>
                  <a:pt x="5354391" y="-76402"/>
                  <a:pt x="5333440" y="29622"/>
                  <a:pt x="5530355" y="0"/>
                </a:cubicBezTo>
                <a:cubicBezTo>
                  <a:pt x="5727270" y="-29622"/>
                  <a:pt x="5844322" y="6031"/>
                  <a:pt x="6087851" y="0"/>
                </a:cubicBezTo>
                <a:cubicBezTo>
                  <a:pt x="6331380" y="-6031"/>
                  <a:pt x="6563761" y="42901"/>
                  <a:pt x="6689946" y="0"/>
                </a:cubicBezTo>
                <a:cubicBezTo>
                  <a:pt x="6724831" y="96368"/>
                  <a:pt x="6672792" y="221058"/>
                  <a:pt x="6689946" y="298115"/>
                </a:cubicBezTo>
                <a:cubicBezTo>
                  <a:pt x="6707100" y="375173"/>
                  <a:pt x="6638378" y="670330"/>
                  <a:pt x="6689946" y="779686"/>
                </a:cubicBezTo>
                <a:cubicBezTo>
                  <a:pt x="6741514" y="889042"/>
                  <a:pt x="6661837" y="1146180"/>
                  <a:pt x="6689946" y="1352984"/>
                </a:cubicBezTo>
                <a:cubicBezTo>
                  <a:pt x="6718055" y="1559788"/>
                  <a:pt x="6678277" y="1602547"/>
                  <a:pt x="6689946" y="1834554"/>
                </a:cubicBezTo>
                <a:cubicBezTo>
                  <a:pt x="6701615" y="2066561"/>
                  <a:pt x="6687616" y="2401418"/>
                  <a:pt x="6689946" y="2591308"/>
                </a:cubicBezTo>
                <a:cubicBezTo>
                  <a:pt x="6692276" y="2781198"/>
                  <a:pt x="6684127" y="2761410"/>
                  <a:pt x="6689946" y="2889423"/>
                </a:cubicBezTo>
                <a:cubicBezTo>
                  <a:pt x="6695765" y="3017437"/>
                  <a:pt x="6646397" y="3261961"/>
                  <a:pt x="6689946" y="3370994"/>
                </a:cubicBezTo>
                <a:cubicBezTo>
                  <a:pt x="6733495" y="3480027"/>
                  <a:pt x="6613342" y="3955608"/>
                  <a:pt x="6689946" y="4127747"/>
                </a:cubicBezTo>
                <a:cubicBezTo>
                  <a:pt x="6766550" y="4299886"/>
                  <a:pt x="6682895" y="4439035"/>
                  <a:pt x="6689946" y="4609318"/>
                </a:cubicBezTo>
                <a:cubicBezTo>
                  <a:pt x="6696997" y="4779601"/>
                  <a:pt x="6659159" y="4782646"/>
                  <a:pt x="6689946" y="4907433"/>
                </a:cubicBezTo>
                <a:cubicBezTo>
                  <a:pt x="6720733" y="5032221"/>
                  <a:pt x="6637941" y="5254010"/>
                  <a:pt x="6689946" y="5572459"/>
                </a:cubicBezTo>
                <a:cubicBezTo>
                  <a:pt x="6741951" y="5890908"/>
                  <a:pt x="6641591" y="6063322"/>
                  <a:pt x="6689946" y="6237485"/>
                </a:cubicBezTo>
                <a:cubicBezTo>
                  <a:pt x="6738301" y="6411648"/>
                  <a:pt x="6677488" y="6525759"/>
                  <a:pt x="6689946" y="6719055"/>
                </a:cubicBezTo>
                <a:cubicBezTo>
                  <a:pt x="6702404" y="6912351"/>
                  <a:pt x="6645027" y="6935675"/>
                  <a:pt x="6689946" y="7108898"/>
                </a:cubicBezTo>
                <a:cubicBezTo>
                  <a:pt x="6734865" y="7282121"/>
                  <a:pt x="6672077" y="7581192"/>
                  <a:pt x="6689946" y="7773924"/>
                </a:cubicBezTo>
                <a:cubicBezTo>
                  <a:pt x="6707815" y="7966656"/>
                  <a:pt x="6666603" y="7988814"/>
                  <a:pt x="6689946" y="8072039"/>
                </a:cubicBezTo>
                <a:cubicBezTo>
                  <a:pt x="6713289" y="8155264"/>
                  <a:pt x="6681367" y="8479184"/>
                  <a:pt x="6689946" y="8645338"/>
                </a:cubicBezTo>
                <a:cubicBezTo>
                  <a:pt x="6698525" y="8811492"/>
                  <a:pt x="6679447" y="8943059"/>
                  <a:pt x="6689946" y="9172772"/>
                </a:cubicBezTo>
                <a:cubicBezTo>
                  <a:pt x="6563595" y="9220440"/>
                  <a:pt x="6396873" y="9156243"/>
                  <a:pt x="6266249" y="9172772"/>
                </a:cubicBezTo>
                <a:cubicBezTo>
                  <a:pt x="6135625" y="9189301"/>
                  <a:pt x="5839574" y="9160738"/>
                  <a:pt x="5708754" y="9172772"/>
                </a:cubicBezTo>
                <a:cubicBezTo>
                  <a:pt x="5577934" y="9184806"/>
                  <a:pt x="5432965" y="9166556"/>
                  <a:pt x="5218158" y="9172772"/>
                </a:cubicBezTo>
                <a:cubicBezTo>
                  <a:pt x="5003351" y="9178988"/>
                  <a:pt x="4930968" y="9132676"/>
                  <a:pt x="4660662" y="9172772"/>
                </a:cubicBezTo>
                <a:cubicBezTo>
                  <a:pt x="4390356" y="9212868"/>
                  <a:pt x="4368850" y="9170791"/>
                  <a:pt x="4236966" y="9172772"/>
                </a:cubicBezTo>
                <a:cubicBezTo>
                  <a:pt x="4105082" y="9174753"/>
                  <a:pt x="3914737" y="9170008"/>
                  <a:pt x="3813269" y="9172772"/>
                </a:cubicBezTo>
                <a:cubicBezTo>
                  <a:pt x="3711801" y="9175536"/>
                  <a:pt x="3489747" y="9154982"/>
                  <a:pt x="3322673" y="9172772"/>
                </a:cubicBezTo>
                <a:cubicBezTo>
                  <a:pt x="3155599" y="9190562"/>
                  <a:pt x="3114754" y="9156822"/>
                  <a:pt x="2965876" y="9172772"/>
                </a:cubicBezTo>
                <a:cubicBezTo>
                  <a:pt x="2816998" y="9188722"/>
                  <a:pt x="2701086" y="9167133"/>
                  <a:pt x="2475280" y="9172772"/>
                </a:cubicBezTo>
                <a:cubicBezTo>
                  <a:pt x="2249474" y="9178411"/>
                  <a:pt x="2165210" y="9122793"/>
                  <a:pt x="1917785" y="9172772"/>
                </a:cubicBezTo>
                <a:cubicBezTo>
                  <a:pt x="1670360" y="9222751"/>
                  <a:pt x="1394691" y="9166449"/>
                  <a:pt x="1226490" y="9172772"/>
                </a:cubicBezTo>
                <a:cubicBezTo>
                  <a:pt x="1058289" y="9179095"/>
                  <a:pt x="840048" y="9158363"/>
                  <a:pt x="602095" y="9172772"/>
                </a:cubicBezTo>
                <a:cubicBezTo>
                  <a:pt x="364142" y="9187181"/>
                  <a:pt x="125760" y="9144393"/>
                  <a:pt x="0" y="9172772"/>
                </a:cubicBezTo>
                <a:cubicBezTo>
                  <a:pt x="-20718" y="8981542"/>
                  <a:pt x="48844" y="8856976"/>
                  <a:pt x="0" y="8691201"/>
                </a:cubicBezTo>
                <a:cubicBezTo>
                  <a:pt x="-48844" y="8525426"/>
                  <a:pt x="53101" y="8095793"/>
                  <a:pt x="0" y="7934448"/>
                </a:cubicBezTo>
                <a:cubicBezTo>
                  <a:pt x="-53101" y="7773103"/>
                  <a:pt x="1787" y="7400709"/>
                  <a:pt x="0" y="7177694"/>
                </a:cubicBezTo>
                <a:cubicBezTo>
                  <a:pt x="-1787" y="6954679"/>
                  <a:pt x="85625" y="6583102"/>
                  <a:pt x="0" y="6420940"/>
                </a:cubicBezTo>
                <a:cubicBezTo>
                  <a:pt x="-85625" y="6258778"/>
                  <a:pt x="19851" y="5875386"/>
                  <a:pt x="0" y="5664187"/>
                </a:cubicBezTo>
                <a:cubicBezTo>
                  <a:pt x="-19851" y="5452988"/>
                  <a:pt x="19745" y="5447655"/>
                  <a:pt x="0" y="5274344"/>
                </a:cubicBezTo>
                <a:cubicBezTo>
                  <a:pt x="-19745" y="5101033"/>
                  <a:pt x="4049" y="4749326"/>
                  <a:pt x="0" y="4517590"/>
                </a:cubicBezTo>
                <a:cubicBezTo>
                  <a:pt x="-4049" y="4285854"/>
                  <a:pt x="26193" y="4233749"/>
                  <a:pt x="0" y="4036020"/>
                </a:cubicBezTo>
                <a:cubicBezTo>
                  <a:pt x="-26193" y="3838291"/>
                  <a:pt x="61506" y="3697661"/>
                  <a:pt x="0" y="3370994"/>
                </a:cubicBezTo>
                <a:cubicBezTo>
                  <a:pt x="-61506" y="3044327"/>
                  <a:pt x="58214" y="2973388"/>
                  <a:pt x="0" y="2705968"/>
                </a:cubicBezTo>
                <a:cubicBezTo>
                  <a:pt x="-58214" y="2438548"/>
                  <a:pt x="39740" y="2493642"/>
                  <a:pt x="0" y="2316125"/>
                </a:cubicBezTo>
                <a:cubicBezTo>
                  <a:pt x="-39740" y="2138608"/>
                  <a:pt x="42733" y="2111701"/>
                  <a:pt x="0" y="1926282"/>
                </a:cubicBezTo>
                <a:cubicBezTo>
                  <a:pt x="-42733" y="1740863"/>
                  <a:pt x="29967" y="1560478"/>
                  <a:pt x="0" y="1352984"/>
                </a:cubicBezTo>
                <a:cubicBezTo>
                  <a:pt x="-29967" y="1145490"/>
                  <a:pt x="27252" y="881700"/>
                  <a:pt x="0" y="596230"/>
                </a:cubicBezTo>
                <a:cubicBezTo>
                  <a:pt x="-27252" y="310760"/>
                  <a:pt x="42270" y="248845"/>
                  <a:pt x="0" y="0"/>
                </a:cubicBezTo>
                <a:close/>
              </a:path>
              <a:path w="6689946" h="9172772" stroke="0" extrusionOk="0">
                <a:moveTo>
                  <a:pt x="0" y="0"/>
                </a:moveTo>
                <a:cubicBezTo>
                  <a:pt x="134248" y="-14432"/>
                  <a:pt x="334066" y="34762"/>
                  <a:pt x="423697" y="0"/>
                </a:cubicBezTo>
                <a:cubicBezTo>
                  <a:pt x="513328" y="-34762"/>
                  <a:pt x="638164" y="13326"/>
                  <a:pt x="847393" y="0"/>
                </a:cubicBezTo>
                <a:cubicBezTo>
                  <a:pt x="1056622" y="-13326"/>
                  <a:pt x="1207801" y="37790"/>
                  <a:pt x="1471788" y="0"/>
                </a:cubicBezTo>
                <a:cubicBezTo>
                  <a:pt x="1735775" y="-37790"/>
                  <a:pt x="1828349" y="14104"/>
                  <a:pt x="2029284" y="0"/>
                </a:cubicBezTo>
                <a:cubicBezTo>
                  <a:pt x="2230219" y="-14104"/>
                  <a:pt x="2434478" y="57268"/>
                  <a:pt x="2720578" y="0"/>
                </a:cubicBezTo>
                <a:cubicBezTo>
                  <a:pt x="3006678" y="-57268"/>
                  <a:pt x="3034615" y="45869"/>
                  <a:pt x="3344973" y="0"/>
                </a:cubicBezTo>
                <a:cubicBezTo>
                  <a:pt x="3655332" y="-45869"/>
                  <a:pt x="3581928" y="15708"/>
                  <a:pt x="3768670" y="0"/>
                </a:cubicBezTo>
                <a:cubicBezTo>
                  <a:pt x="3955412" y="-15708"/>
                  <a:pt x="4025546" y="24535"/>
                  <a:pt x="4192366" y="0"/>
                </a:cubicBezTo>
                <a:cubicBezTo>
                  <a:pt x="4359186" y="-24535"/>
                  <a:pt x="4576197" y="7018"/>
                  <a:pt x="4682962" y="0"/>
                </a:cubicBezTo>
                <a:cubicBezTo>
                  <a:pt x="4789727" y="-7018"/>
                  <a:pt x="4894443" y="38254"/>
                  <a:pt x="5039759" y="0"/>
                </a:cubicBezTo>
                <a:cubicBezTo>
                  <a:pt x="5185075" y="-38254"/>
                  <a:pt x="5366224" y="21490"/>
                  <a:pt x="5463456" y="0"/>
                </a:cubicBezTo>
                <a:cubicBezTo>
                  <a:pt x="5560688" y="-21490"/>
                  <a:pt x="5822431" y="32640"/>
                  <a:pt x="6154750" y="0"/>
                </a:cubicBezTo>
                <a:cubicBezTo>
                  <a:pt x="6487069" y="-32640"/>
                  <a:pt x="6480895" y="19273"/>
                  <a:pt x="6689946" y="0"/>
                </a:cubicBezTo>
                <a:cubicBezTo>
                  <a:pt x="6706591" y="169632"/>
                  <a:pt x="6661279" y="284169"/>
                  <a:pt x="6689946" y="389843"/>
                </a:cubicBezTo>
                <a:cubicBezTo>
                  <a:pt x="6718613" y="495517"/>
                  <a:pt x="6674842" y="695509"/>
                  <a:pt x="6689946" y="779686"/>
                </a:cubicBezTo>
                <a:cubicBezTo>
                  <a:pt x="6705050" y="863863"/>
                  <a:pt x="6643907" y="1319677"/>
                  <a:pt x="6689946" y="1536439"/>
                </a:cubicBezTo>
                <a:cubicBezTo>
                  <a:pt x="6735985" y="1753201"/>
                  <a:pt x="6638319" y="1864603"/>
                  <a:pt x="6689946" y="2018010"/>
                </a:cubicBezTo>
                <a:cubicBezTo>
                  <a:pt x="6741573" y="2171417"/>
                  <a:pt x="6671856" y="2407722"/>
                  <a:pt x="6689946" y="2591308"/>
                </a:cubicBezTo>
                <a:cubicBezTo>
                  <a:pt x="6708036" y="2774894"/>
                  <a:pt x="6689202" y="3048168"/>
                  <a:pt x="6689946" y="3164606"/>
                </a:cubicBezTo>
                <a:cubicBezTo>
                  <a:pt x="6690690" y="3281044"/>
                  <a:pt x="6654182" y="3388497"/>
                  <a:pt x="6689946" y="3462721"/>
                </a:cubicBezTo>
                <a:cubicBezTo>
                  <a:pt x="6725710" y="3536945"/>
                  <a:pt x="6672486" y="3795796"/>
                  <a:pt x="6689946" y="3944292"/>
                </a:cubicBezTo>
                <a:cubicBezTo>
                  <a:pt x="6707406" y="4092788"/>
                  <a:pt x="6677019" y="4150121"/>
                  <a:pt x="6689946" y="4334135"/>
                </a:cubicBezTo>
                <a:cubicBezTo>
                  <a:pt x="6702873" y="4518149"/>
                  <a:pt x="6680023" y="4602538"/>
                  <a:pt x="6689946" y="4815705"/>
                </a:cubicBezTo>
                <a:cubicBezTo>
                  <a:pt x="6699869" y="5028872"/>
                  <a:pt x="6660780" y="5273626"/>
                  <a:pt x="6689946" y="5572459"/>
                </a:cubicBezTo>
                <a:cubicBezTo>
                  <a:pt x="6719112" y="5871292"/>
                  <a:pt x="6670302" y="5969953"/>
                  <a:pt x="6689946" y="6237485"/>
                </a:cubicBezTo>
                <a:cubicBezTo>
                  <a:pt x="6709590" y="6505017"/>
                  <a:pt x="6650945" y="6465051"/>
                  <a:pt x="6689946" y="6627328"/>
                </a:cubicBezTo>
                <a:cubicBezTo>
                  <a:pt x="6728947" y="6789605"/>
                  <a:pt x="6654606" y="6831209"/>
                  <a:pt x="6689946" y="7017171"/>
                </a:cubicBezTo>
                <a:cubicBezTo>
                  <a:pt x="6725286" y="7203133"/>
                  <a:pt x="6685027" y="7465680"/>
                  <a:pt x="6689946" y="7590469"/>
                </a:cubicBezTo>
                <a:cubicBezTo>
                  <a:pt x="6694865" y="7715258"/>
                  <a:pt x="6630391" y="7881592"/>
                  <a:pt x="6689946" y="8163767"/>
                </a:cubicBezTo>
                <a:cubicBezTo>
                  <a:pt x="6749501" y="8445942"/>
                  <a:pt x="6646930" y="8361252"/>
                  <a:pt x="6689946" y="8553610"/>
                </a:cubicBezTo>
                <a:cubicBezTo>
                  <a:pt x="6732962" y="8745968"/>
                  <a:pt x="6619542" y="8996210"/>
                  <a:pt x="6689946" y="9172772"/>
                </a:cubicBezTo>
                <a:cubicBezTo>
                  <a:pt x="6467763" y="9236059"/>
                  <a:pt x="6302239" y="9138136"/>
                  <a:pt x="5998652" y="9172772"/>
                </a:cubicBezTo>
                <a:cubicBezTo>
                  <a:pt x="5695065" y="9207408"/>
                  <a:pt x="5733927" y="9172387"/>
                  <a:pt x="5574955" y="9172772"/>
                </a:cubicBezTo>
                <a:cubicBezTo>
                  <a:pt x="5415983" y="9173157"/>
                  <a:pt x="5122170" y="9159374"/>
                  <a:pt x="4883661" y="9172772"/>
                </a:cubicBezTo>
                <a:cubicBezTo>
                  <a:pt x="4645152" y="9186170"/>
                  <a:pt x="4546317" y="9153324"/>
                  <a:pt x="4393065" y="9172772"/>
                </a:cubicBezTo>
                <a:cubicBezTo>
                  <a:pt x="4239813" y="9192220"/>
                  <a:pt x="4032580" y="9118811"/>
                  <a:pt x="3902468" y="9172772"/>
                </a:cubicBezTo>
                <a:cubicBezTo>
                  <a:pt x="3772356" y="9226733"/>
                  <a:pt x="3575267" y="9140755"/>
                  <a:pt x="3478772" y="9172772"/>
                </a:cubicBezTo>
                <a:cubicBezTo>
                  <a:pt x="3382277" y="9204789"/>
                  <a:pt x="3127644" y="9168174"/>
                  <a:pt x="2921276" y="9172772"/>
                </a:cubicBezTo>
                <a:cubicBezTo>
                  <a:pt x="2714908" y="9177370"/>
                  <a:pt x="2636155" y="9133475"/>
                  <a:pt x="2363781" y="9172772"/>
                </a:cubicBezTo>
                <a:cubicBezTo>
                  <a:pt x="2091407" y="9212069"/>
                  <a:pt x="1941394" y="9117124"/>
                  <a:pt x="1739386" y="9172772"/>
                </a:cubicBezTo>
                <a:cubicBezTo>
                  <a:pt x="1537379" y="9228420"/>
                  <a:pt x="1399383" y="9163811"/>
                  <a:pt x="1181890" y="9172772"/>
                </a:cubicBezTo>
                <a:cubicBezTo>
                  <a:pt x="964397" y="9181733"/>
                  <a:pt x="910864" y="9166380"/>
                  <a:pt x="758194" y="9172772"/>
                </a:cubicBezTo>
                <a:cubicBezTo>
                  <a:pt x="605524" y="9179164"/>
                  <a:pt x="343527" y="9142043"/>
                  <a:pt x="0" y="9172772"/>
                </a:cubicBezTo>
                <a:cubicBezTo>
                  <a:pt x="-56329" y="9014348"/>
                  <a:pt x="5660" y="8648965"/>
                  <a:pt x="0" y="8507746"/>
                </a:cubicBezTo>
                <a:cubicBezTo>
                  <a:pt x="-5660" y="8366527"/>
                  <a:pt x="15758" y="8276097"/>
                  <a:pt x="0" y="8209631"/>
                </a:cubicBezTo>
                <a:cubicBezTo>
                  <a:pt x="-15758" y="8143165"/>
                  <a:pt x="20863" y="7861520"/>
                  <a:pt x="0" y="7636333"/>
                </a:cubicBezTo>
                <a:cubicBezTo>
                  <a:pt x="-20863" y="7411146"/>
                  <a:pt x="15924" y="7460960"/>
                  <a:pt x="0" y="7338218"/>
                </a:cubicBezTo>
                <a:cubicBezTo>
                  <a:pt x="-15924" y="7215476"/>
                  <a:pt x="6020" y="6922847"/>
                  <a:pt x="0" y="6673192"/>
                </a:cubicBezTo>
                <a:cubicBezTo>
                  <a:pt x="-6020" y="6423537"/>
                  <a:pt x="35297" y="6513107"/>
                  <a:pt x="0" y="6375077"/>
                </a:cubicBezTo>
                <a:cubicBezTo>
                  <a:pt x="-35297" y="6237047"/>
                  <a:pt x="1479" y="6063896"/>
                  <a:pt x="0" y="5893506"/>
                </a:cubicBezTo>
                <a:cubicBezTo>
                  <a:pt x="-1479" y="5723116"/>
                  <a:pt x="4188" y="5656951"/>
                  <a:pt x="0" y="5503663"/>
                </a:cubicBezTo>
                <a:cubicBezTo>
                  <a:pt x="-4188" y="5350375"/>
                  <a:pt x="17935" y="5100573"/>
                  <a:pt x="0" y="4930365"/>
                </a:cubicBezTo>
                <a:cubicBezTo>
                  <a:pt x="-17935" y="4760157"/>
                  <a:pt x="45086" y="4481494"/>
                  <a:pt x="0" y="4357067"/>
                </a:cubicBezTo>
                <a:cubicBezTo>
                  <a:pt x="-45086" y="4232640"/>
                  <a:pt x="4258" y="3923633"/>
                  <a:pt x="0" y="3783768"/>
                </a:cubicBezTo>
                <a:cubicBezTo>
                  <a:pt x="-4258" y="3643903"/>
                  <a:pt x="4556" y="3240325"/>
                  <a:pt x="0" y="3027015"/>
                </a:cubicBezTo>
                <a:cubicBezTo>
                  <a:pt x="-4556" y="2813705"/>
                  <a:pt x="15849" y="2814340"/>
                  <a:pt x="0" y="2728900"/>
                </a:cubicBezTo>
                <a:cubicBezTo>
                  <a:pt x="-15849" y="2643461"/>
                  <a:pt x="46980" y="2448824"/>
                  <a:pt x="0" y="2247329"/>
                </a:cubicBezTo>
                <a:cubicBezTo>
                  <a:pt x="-46980" y="2045834"/>
                  <a:pt x="37929" y="1717321"/>
                  <a:pt x="0" y="1582303"/>
                </a:cubicBezTo>
                <a:cubicBezTo>
                  <a:pt x="-37929" y="1447285"/>
                  <a:pt x="29507" y="1216938"/>
                  <a:pt x="0" y="917277"/>
                </a:cubicBezTo>
                <a:cubicBezTo>
                  <a:pt x="-29507" y="617616"/>
                  <a:pt x="102643" y="423260"/>
                  <a:pt x="0" y="0"/>
                </a:cubicBezTo>
                <a:close/>
              </a:path>
            </a:pathLst>
          </a:custGeom>
          <a:solidFill>
            <a:schemeClr val="bg1">
              <a:alpha val="76000"/>
            </a:schemeClr>
          </a:solidFill>
          <a:ln w="57150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746891801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142FCE-4736-571E-FEBC-2F89E971AC5D}"/>
              </a:ext>
            </a:extLst>
          </p:cNvPr>
          <p:cNvSpPr txBox="1"/>
          <p:nvPr/>
        </p:nvSpPr>
        <p:spPr>
          <a:xfrm>
            <a:off x="1364254" y="434460"/>
            <a:ext cx="51421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Sagona" panose="02010004040101010103" pitchFamily="2" charset="0"/>
              </a:rPr>
              <a:t>Classroom Leadership Roles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84497B-3854-AD62-237E-7F81C8093D7B}"/>
              </a:ext>
            </a:extLst>
          </p:cNvPr>
          <p:cNvSpPr txBox="1"/>
          <p:nvPr/>
        </p:nvSpPr>
        <p:spPr>
          <a:xfrm rot="16200000">
            <a:off x="5910455" y="8277587"/>
            <a:ext cx="23644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</a:rPr>
              <a:t>©www.thecurriculumcorner.com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9DBD7D8-C557-4843-1118-17EFA39C82E9}"/>
              </a:ext>
            </a:extLst>
          </p:cNvPr>
          <p:cNvGraphicFramePr>
            <a:graphicFrameLocks noGrp="1"/>
          </p:cNvGraphicFramePr>
          <p:nvPr/>
        </p:nvGraphicFramePr>
        <p:xfrm>
          <a:off x="692210" y="917140"/>
          <a:ext cx="6261960" cy="8599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7320">
                  <a:extLst>
                    <a:ext uri="{9D8B030D-6E8A-4147-A177-3AD203B41FA5}">
                      <a16:colId xmlns:a16="http://schemas.microsoft.com/office/drawing/2014/main" val="3556663060"/>
                    </a:ext>
                  </a:extLst>
                </a:gridCol>
                <a:gridCol w="2087320">
                  <a:extLst>
                    <a:ext uri="{9D8B030D-6E8A-4147-A177-3AD203B41FA5}">
                      <a16:colId xmlns:a16="http://schemas.microsoft.com/office/drawing/2014/main" val="4178828477"/>
                    </a:ext>
                  </a:extLst>
                </a:gridCol>
                <a:gridCol w="2087320">
                  <a:extLst>
                    <a:ext uri="{9D8B030D-6E8A-4147-A177-3AD203B41FA5}">
                      <a16:colId xmlns:a16="http://schemas.microsoft.com/office/drawing/2014/main" val="2759268461"/>
                    </a:ext>
                  </a:extLst>
                </a:gridCol>
              </a:tblGrid>
              <a:tr h="3088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agona" panose="02010004040101010103" pitchFamily="2" charset="0"/>
                        </a:rPr>
                        <a:t>Job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agona" panose="02010004040101010103" pitchFamily="2" charset="0"/>
                        </a:rPr>
                        <a:t>Block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Sagona" panose="02010004040101010103" pitchFamily="2" charset="0"/>
                        </a:rPr>
                        <a:t>Block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776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Absent Student Supporter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04346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Assignment Notebook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1943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Attendance Taker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46229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Board Cleaner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68948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Chair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324879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Classroom Greeter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2069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Door Holder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40112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Electrician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07666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Errand Runner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06967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Floor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23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Germ Patrol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58434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Gardener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440691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Hallway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14858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Hallway Leader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20150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Homework Checker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87106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Kindness Catcher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99446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Librarian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698440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 &amp; Found Patrol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19909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Tub Carrier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47255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 Tub Carrier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983849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Chaser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35605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Passer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5146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Photographer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9739838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Receptionist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33113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Recess Roundup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560644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67821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Supply Manager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608547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Sweeper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31896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Teacher’s Assistant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093185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 Expert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196072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Time Tracker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1317584"/>
                  </a:ext>
                </a:extLst>
              </a:tr>
              <a:tr h="25248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Announcements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39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35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156</Words>
  <Application>Microsoft Office PowerPoint</Application>
  <PresentationFormat>Custom</PresentationFormat>
  <Paragraphs>73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Sagona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Cathy Henry</dc:creator>
  <cp:lastModifiedBy>Cathy Henry</cp:lastModifiedBy>
  <cp:revision>2</cp:revision>
  <dcterms:created xsi:type="dcterms:W3CDTF">2026-07-20T20:31:55Z</dcterms:created>
  <dcterms:modified xsi:type="dcterms:W3CDTF">2026-07-20T23:52:06Z</dcterms:modified>
</cp:coreProperties>
</file>