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9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7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2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D48C-DB98-4214-A03A-4C89D180854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9C9F-9BA8-4FCC-B947-03D84B1B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42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3D4220-6AA2-4401-81B1-FEF9A5871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51704"/>
              </p:ext>
            </p:extLst>
          </p:nvPr>
        </p:nvGraphicFramePr>
        <p:xfrm>
          <a:off x="1628775" y="2071688"/>
          <a:ext cx="5881688" cy="389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1688">
                  <a:extLst>
                    <a:ext uri="{9D8B030D-6E8A-4147-A177-3AD203B41FA5}">
                      <a16:colId xmlns:a16="http://schemas.microsoft.com/office/drawing/2014/main" val="3392152652"/>
                    </a:ext>
                  </a:extLst>
                </a:gridCol>
              </a:tblGrid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58723"/>
                  </a:ext>
                </a:extLst>
              </a:tr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51826"/>
                  </a:ext>
                </a:extLst>
              </a:tr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23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28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5401F6-B023-4784-BA43-98DB41D7A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51704"/>
              </p:ext>
            </p:extLst>
          </p:nvPr>
        </p:nvGraphicFramePr>
        <p:xfrm>
          <a:off x="1628775" y="2071688"/>
          <a:ext cx="5881688" cy="389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1688">
                  <a:extLst>
                    <a:ext uri="{9D8B030D-6E8A-4147-A177-3AD203B41FA5}">
                      <a16:colId xmlns:a16="http://schemas.microsoft.com/office/drawing/2014/main" val="3392152652"/>
                    </a:ext>
                  </a:extLst>
                </a:gridCol>
              </a:tblGrid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58723"/>
                  </a:ext>
                </a:extLst>
              </a:tr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51826"/>
                  </a:ext>
                </a:extLst>
              </a:tr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23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9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8AD56F-ED71-47C5-A610-0FE76BCDC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51704"/>
              </p:ext>
            </p:extLst>
          </p:nvPr>
        </p:nvGraphicFramePr>
        <p:xfrm>
          <a:off x="1628775" y="2071688"/>
          <a:ext cx="5881688" cy="389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1688">
                  <a:extLst>
                    <a:ext uri="{9D8B030D-6E8A-4147-A177-3AD203B41FA5}">
                      <a16:colId xmlns:a16="http://schemas.microsoft.com/office/drawing/2014/main" val="3392152652"/>
                    </a:ext>
                  </a:extLst>
                </a:gridCol>
              </a:tblGrid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58723"/>
                  </a:ext>
                </a:extLst>
              </a:tr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51826"/>
                  </a:ext>
                </a:extLst>
              </a:tr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23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94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2C331D-BF05-4E8A-9D26-94319BAC4554}"/>
              </a:ext>
            </a:extLst>
          </p:cNvPr>
          <p:cNvSpPr txBox="1"/>
          <p:nvPr/>
        </p:nvSpPr>
        <p:spPr>
          <a:xfrm>
            <a:off x="1590675" y="3429000"/>
            <a:ext cx="5776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Type here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0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65445-2356-491C-B7E0-51083E21E133}"/>
              </a:ext>
            </a:extLst>
          </p:cNvPr>
          <p:cNvSpPr txBox="1"/>
          <p:nvPr/>
        </p:nvSpPr>
        <p:spPr>
          <a:xfrm>
            <a:off x="833437" y="2275344"/>
            <a:ext cx="2281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Type here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9BF13-2A2B-47B7-B0E0-FED1D06A8D82}"/>
              </a:ext>
            </a:extLst>
          </p:cNvPr>
          <p:cNvSpPr txBox="1"/>
          <p:nvPr/>
        </p:nvSpPr>
        <p:spPr>
          <a:xfrm>
            <a:off x="833437" y="3756481"/>
            <a:ext cx="2281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Type here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DF4B7-C18F-4009-B9A4-AF63C8F5E61C}"/>
              </a:ext>
            </a:extLst>
          </p:cNvPr>
          <p:cNvSpPr txBox="1"/>
          <p:nvPr/>
        </p:nvSpPr>
        <p:spPr>
          <a:xfrm>
            <a:off x="833437" y="5237618"/>
            <a:ext cx="2281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Type here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BDB05-16D2-4CDE-ADCE-2F5917916571}"/>
              </a:ext>
            </a:extLst>
          </p:cNvPr>
          <p:cNvSpPr txBox="1"/>
          <p:nvPr/>
        </p:nvSpPr>
        <p:spPr>
          <a:xfrm>
            <a:off x="6819899" y="4123192"/>
            <a:ext cx="20907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Type here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6023D-C100-4AE5-9473-488A7E997192}"/>
              </a:ext>
            </a:extLst>
          </p:cNvPr>
          <p:cNvSpPr txBox="1"/>
          <p:nvPr/>
        </p:nvSpPr>
        <p:spPr>
          <a:xfrm>
            <a:off x="6459732" y="1166842"/>
            <a:ext cx="23699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Type here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DB949-D42C-4F30-B9DE-8F9CB10C920A}"/>
              </a:ext>
            </a:extLst>
          </p:cNvPr>
          <p:cNvSpPr txBox="1"/>
          <p:nvPr/>
        </p:nvSpPr>
        <p:spPr>
          <a:xfrm>
            <a:off x="4504128" y="2305617"/>
            <a:ext cx="23699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Type here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C9B480-305A-4F7F-B1D9-771EAC06B2C5}"/>
              </a:ext>
            </a:extLst>
          </p:cNvPr>
          <p:cNvSpPr txBox="1"/>
          <p:nvPr/>
        </p:nvSpPr>
        <p:spPr>
          <a:xfrm>
            <a:off x="3372437" y="6016169"/>
            <a:ext cx="2547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Type here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9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4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D4A5CB-EC39-4E67-89CF-A30AA3C08B18}"/>
              </a:ext>
            </a:extLst>
          </p:cNvPr>
          <p:cNvSpPr txBox="1"/>
          <p:nvPr/>
        </p:nvSpPr>
        <p:spPr>
          <a:xfrm>
            <a:off x="771290" y="1207881"/>
            <a:ext cx="7351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Use what you learned to write about your topic. You will choose the writing format!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674AA-E011-46FE-8053-54FDA75435BE}"/>
              </a:ext>
            </a:extLst>
          </p:cNvPr>
          <p:cNvSpPr txBox="1"/>
          <p:nvPr/>
        </p:nvSpPr>
        <p:spPr>
          <a:xfrm>
            <a:off x="1382535" y="2852447"/>
            <a:ext cx="59167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GrilledCheese BTN" panose="020B0604060402040206" pitchFamily="34" charset="0"/>
              </a:rPr>
              <a:t>Some ideas:</a:t>
            </a:r>
          </a:p>
          <a:p>
            <a:pPr algn="ctr"/>
            <a:r>
              <a:rPr lang="en-US" sz="3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children’s book</a:t>
            </a:r>
          </a:p>
          <a:p>
            <a:pPr algn="ctr"/>
            <a:r>
              <a:rPr lang="en-US" sz="3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comic book</a:t>
            </a:r>
          </a:p>
          <a:p>
            <a:pPr algn="ctr"/>
            <a:r>
              <a:rPr lang="en-US" sz="3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essay</a:t>
            </a:r>
          </a:p>
        </p:txBody>
      </p:sp>
    </p:spTree>
    <p:extLst>
      <p:ext uri="{BB962C8B-B14F-4D97-AF65-F5344CB8AC3E}">
        <p14:creationId xmlns:p14="http://schemas.microsoft.com/office/powerpoint/2010/main" val="353390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77479-E6D1-4F68-8820-C52AA52276A5}"/>
              </a:ext>
            </a:extLst>
          </p:cNvPr>
          <p:cNvSpPr txBox="1"/>
          <p:nvPr/>
        </p:nvSpPr>
        <p:spPr>
          <a:xfrm>
            <a:off x="638175" y="608469"/>
            <a:ext cx="781049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Type here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63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61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GrilledCheese BTN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</cp:revision>
  <dcterms:created xsi:type="dcterms:W3CDTF">2020-09-21T18:15:10Z</dcterms:created>
  <dcterms:modified xsi:type="dcterms:W3CDTF">2020-09-21T18:23:31Z</dcterms:modified>
</cp:coreProperties>
</file>