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8" r:id="rId2"/>
    <p:sldId id="259" r:id="rId3"/>
    <p:sldId id="323" r:id="rId4"/>
    <p:sldId id="324" r:id="rId5"/>
    <p:sldId id="261" r:id="rId6"/>
    <p:sldId id="317" r:id="rId7"/>
    <p:sldId id="318" r:id="rId8"/>
    <p:sldId id="262" r:id="rId9"/>
    <p:sldId id="319" r:id="rId10"/>
    <p:sldId id="320" r:id="rId11"/>
    <p:sldId id="268" r:id="rId12"/>
    <p:sldId id="321" r:id="rId13"/>
    <p:sldId id="322" r:id="rId14"/>
    <p:sldId id="267" r:id="rId15"/>
    <p:sldId id="315" r:id="rId16"/>
    <p:sldId id="316" r:id="rId17"/>
    <p:sldId id="263" r:id="rId18"/>
    <p:sldId id="313" r:id="rId19"/>
    <p:sldId id="314" r:id="rId20"/>
    <p:sldId id="264" r:id="rId21"/>
    <p:sldId id="309" r:id="rId22"/>
    <p:sldId id="310" r:id="rId23"/>
    <p:sldId id="265" r:id="rId24"/>
    <p:sldId id="307" r:id="rId25"/>
    <p:sldId id="308" r:id="rId26"/>
    <p:sldId id="266" r:id="rId27"/>
    <p:sldId id="311" r:id="rId28"/>
    <p:sldId id="312" r:id="rId29"/>
    <p:sldId id="269" r:id="rId30"/>
    <p:sldId id="305" r:id="rId31"/>
    <p:sldId id="306" r:id="rId32"/>
    <p:sldId id="275" r:id="rId33"/>
    <p:sldId id="303" r:id="rId34"/>
    <p:sldId id="304" r:id="rId35"/>
    <p:sldId id="274" r:id="rId36"/>
    <p:sldId id="301" r:id="rId37"/>
    <p:sldId id="302" r:id="rId38"/>
    <p:sldId id="271" r:id="rId39"/>
    <p:sldId id="297" r:id="rId40"/>
    <p:sldId id="298" r:id="rId41"/>
    <p:sldId id="272" r:id="rId42"/>
    <p:sldId id="299" r:id="rId43"/>
    <p:sldId id="300" r:id="rId44"/>
    <p:sldId id="270" r:id="rId45"/>
    <p:sldId id="295" r:id="rId46"/>
    <p:sldId id="296" r:id="rId47"/>
    <p:sldId id="273" r:id="rId48"/>
    <p:sldId id="293" r:id="rId49"/>
    <p:sldId id="294" r:id="rId50"/>
    <p:sldId id="277" r:id="rId51"/>
    <p:sldId id="291" r:id="rId52"/>
    <p:sldId id="292" r:id="rId53"/>
    <p:sldId id="279" r:id="rId54"/>
    <p:sldId id="289" r:id="rId55"/>
    <p:sldId id="290" r:id="rId56"/>
    <p:sldId id="278" r:id="rId57"/>
    <p:sldId id="287" r:id="rId58"/>
    <p:sldId id="288" r:id="rId59"/>
    <p:sldId id="280" r:id="rId60"/>
    <p:sldId id="285" r:id="rId61"/>
    <p:sldId id="286" r:id="rId62"/>
    <p:sldId id="276" r:id="rId63"/>
    <p:sldId id="326" r:id="rId64"/>
    <p:sldId id="327" r:id="rId65"/>
    <p:sldId id="325" r:id="rId66"/>
    <p:sldId id="283" r:id="rId67"/>
    <p:sldId id="284" r:id="rId68"/>
    <p:sldId id="281" r:id="rId69"/>
    <p:sldId id="260" r:id="rId70"/>
    <p:sldId id="282" r:id="rId7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23"/>
    </p:cViewPr>
  </p:sorterViewPr>
  <p:notesViewPr>
    <p:cSldViewPr snapToGrid="0">
      <p:cViewPr varScale="1">
        <p:scale>
          <a:sx n="62" d="100"/>
          <a:sy n="62" d="100"/>
        </p:scale>
        <p:origin x="2309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B7614-40BB-457E-AFCF-5A474673E49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7853-0CD2-4C6B-8BFE-6B3B2658D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4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4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7853-0CD2-4C6B-8BFE-6B3B2658D8D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6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8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3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9D1DC-8EAC-4189-BA64-712EB65E5F06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0F60-4608-432C-A00B-7565D88B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0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4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7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53CE8-BBC0-4893-8D70-0EF4FDE55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8" y="407561"/>
            <a:ext cx="9285078" cy="7059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DE26F-A3AE-42C2-97D0-CBB8D7B4F339}"/>
              </a:ext>
            </a:extLst>
          </p:cNvPr>
          <p:cNvSpPr txBox="1"/>
          <p:nvPr/>
        </p:nvSpPr>
        <p:spPr>
          <a:xfrm>
            <a:off x="1608829" y="2240914"/>
            <a:ext cx="7189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Janda Hide And Seek" panose="02000505000000020004" pitchFamily="2" charset="0"/>
              </a:rPr>
              <a:t>Figurative Language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8D153-05AF-45C7-AA9E-04FEE9A9DBE8}"/>
              </a:ext>
            </a:extLst>
          </p:cNvPr>
          <p:cNvSpPr txBox="1"/>
          <p:nvPr/>
        </p:nvSpPr>
        <p:spPr>
          <a:xfrm>
            <a:off x="2377130" y="3432387"/>
            <a:ext cx="5497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PowerPoint Practice Game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AD5DB-FA2C-41EC-AEEF-9CA2043E7555}"/>
              </a:ext>
            </a:extLst>
          </p:cNvPr>
          <p:cNvSpPr txBox="1"/>
          <p:nvPr/>
        </p:nvSpPr>
        <p:spPr>
          <a:xfrm>
            <a:off x="2956487" y="5380901"/>
            <a:ext cx="4338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3CCCC"/>
                </a:solidFill>
                <a:latin typeface="Janda Hide And Seek" panose="02000505000000020004" pitchFamily="2" charset="0"/>
              </a:rPr>
              <a:t>created by</a:t>
            </a:r>
          </a:p>
          <a:p>
            <a:pPr algn="ctr"/>
            <a:r>
              <a:rPr lang="en-US" sz="3200" b="1" dirty="0">
                <a:solidFill>
                  <a:srgbClr val="33CCCC"/>
                </a:solidFill>
                <a:latin typeface="Janda Hide And Seek" panose="02000505000000020004" pitchFamily="2" charset="0"/>
              </a:rPr>
              <a:t>The Curriculum Corner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9722D37E-B0F1-4818-B83A-952921E749D5}"/>
              </a:ext>
            </a:extLst>
          </p:cNvPr>
          <p:cNvSpPr txBox="1"/>
          <p:nvPr/>
        </p:nvSpPr>
        <p:spPr>
          <a:xfrm>
            <a:off x="1969935" y="4221978"/>
            <a:ext cx="6311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Janda Hide And Seek" panose="02000505000000020004" pitchFamily="2" charset="0"/>
              </a:rPr>
              <a:t>Click Here to Start</a:t>
            </a:r>
          </a:p>
        </p:txBody>
      </p:sp>
    </p:spTree>
    <p:extLst>
      <p:ext uri="{BB962C8B-B14F-4D97-AF65-F5344CB8AC3E}">
        <p14:creationId xmlns:p14="http://schemas.microsoft.com/office/powerpoint/2010/main" val="212001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Looking good!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98356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2809323" y="1371096"/>
            <a:ext cx="4523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a metaphor?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Repeating the same letter, sound or group of sounds in writing.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050631"/>
            <a:ext cx="703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 phrase that compares two things without using the word like or as.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63945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An exaggeration so dramatic that nobody would believe it is true.</a:t>
            </a:r>
          </a:p>
        </p:txBody>
      </p:sp>
    </p:spTree>
    <p:extLst>
      <p:ext uri="{BB962C8B-B14F-4D97-AF65-F5344CB8AC3E}">
        <p14:creationId xmlns:p14="http://schemas.microsoft.com/office/powerpoint/2010/main" val="165990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35782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Marvelous!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49803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2660480" y="1286829"/>
            <a:ext cx="508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onomatopoeia?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014568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An exaggeration so dramatic that nobody would believe it is true.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2C3EB321-B4EB-4F43-BD3C-C6024815AB9C}"/>
              </a:ext>
            </a:extLst>
          </p:cNvPr>
          <p:cNvSpPr txBox="1"/>
          <p:nvPr/>
        </p:nvSpPr>
        <p:spPr>
          <a:xfrm>
            <a:off x="1272318" y="3296305"/>
            <a:ext cx="7513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 sound that imitates the natural sound make by an object or action.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050631"/>
            <a:ext cx="7303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 phrase that uses like or as to show how two things are similar.</a:t>
            </a:r>
          </a:p>
        </p:txBody>
      </p:sp>
    </p:spTree>
    <p:extLst>
      <p:ext uri="{BB962C8B-B14F-4D97-AF65-F5344CB8AC3E}">
        <p14:creationId xmlns:p14="http://schemas.microsoft.com/office/powerpoint/2010/main" val="425571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70470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Perfect!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53061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3296357" y="1375828"/>
            <a:ext cx="3659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a simile?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Repeating the same letter, sound or group of sounds in writing.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2C3EB321-B4EB-4F43-BD3C-C6024815AB9C}"/>
              </a:ext>
            </a:extLst>
          </p:cNvPr>
          <p:cNvSpPr txBox="1"/>
          <p:nvPr/>
        </p:nvSpPr>
        <p:spPr>
          <a:xfrm>
            <a:off x="1272320" y="3675178"/>
            <a:ext cx="751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Writing that gives an object human characteristics.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050631"/>
            <a:ext cx="703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 phrase that used like or as to show how two things are similar.</a:t>
            </a:r>
          </a:p>
        </p:txBody>
      </p:sp>
    </p:spTree>
    <p:extLst>
      <p:ext uri="{BB962C8B-B14F-4D97-AF65-F5344CB8AC3E}">
        <p14:creationId xmlns:p14="http://schemas.microsoft.com/office/powerpoint/2010/main" val="191582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15209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Great!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44194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2448465" y="1556560"/>
            <a:ext cx="535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literal language?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528341" y="2685871"/>
            <a:ext cx="500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Writing that means exactly what it says.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2C3EB321-B4EB-4F43-BD3C-C6024815AB9C}"/>
              </a:ext>
            </a:extLst>
          </p:cNvPr>
          <p:cNvSpPr txBox="1"/>
          <p:nvPr/>
        </p:nvSpPr>
        <p:spPr>
          <a:xfrm>
            <a:off x="2266090" y="4249059"/>
            <a:ext cx="5719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Writing that describes something through comparisons with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10763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2915388" y="1375828"/>
            <a:ext cx="4420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alliteration?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Repeating the same letter, sound or group of sounds in writing.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2C3EB321-B4EB-4F43-BD3C-C6024815AB9C}"/>
              </a:ext>
            </a:extLst>
          </p:cNvPr>
          <p:cNvSpPr txBox="1"/>
          <p:nvPr/>
        </p:nvSpPr>
        <p:spPr>
          <a:xfrm>
            <a:off x="1272320" y="3675178"/>
            <a:ext cx="751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Writing that gives an object human characteristics.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050631"/>
            <a:ext cx="703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c.  A phrase that uses like or as to show how two things are similar.</a:t>
            </a:r>
          </a:p>
        </p:txBody>
      </p:sp>
    </p:spTree>
    <p:extLst>
      <p:ext uri="{BB962C8B-B14F-4D97-AF65-F5344CB8AC3E}">
        <p14:creationId xmlns:p14="http://schemas.microsoft.com/office/powerpoint/2010/main" val="419684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Keep thinking!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571597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Amazing!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88685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3159739" y="1337817"/>
            <a:ext cx="382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an idiom?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090744" y="1925623"/>
            <a:ext cx="787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a.  An expression whose meaning is not predictable based on the usual meanings of the words. </a:t>
            </a:r>
            <a:r>
              <a:rPr lang="en-US" sz="2800" dirty="0">
                <a:latin typeface="Janda Scrapgirl Dots" panose="02000503000000020003" pitchFamily="2" charset="0"/>
              </a:rPr>
              <a:t>(It’s raining cats and dogs)</a:t>
            </a:r>
            <a:endParaRPr lang="en-US" sz="3200" dirty="0">
              <a:latin typeface="Janda Scrapgirl Dots" panose="02000503000000020003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2C3EB321-B4EB-4F43-BD3C-C6024815AB9C}"/>
              </a:ext>
            </a:extLst>
          </p:cNvPr>
          <p:cNvSpPr txBox="1"/>
          <p:nvPr/>
        </p:nvSpPr>
        <p:spPr>
          <a:xfrm>
            <a:off x="1272318" y="3676953"/>
            <a:ext cx="751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Writing that gives an object human characteristics.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050631"/>
            <a:ext cx="703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 phrase that used like or as to show how two things are similar.</a:t>
            </a:r>
          </a:p>
        </p:txBody>
      </p:sp>
    </p:spTree>
    <p:extLst>
      <p:ext uri="{BB962C8B-B14F-4D97-AF65-F5344CB8AC3E}">
        <p14:creationId xmlns:p14="http://schemas.microsoft.com/office/powerpoint/2010/main" val="3664917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09371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You’ve got it!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3734777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2927222" y="1317304"/>
            <a:ext cx="4666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a hyperbole?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Repeating the same letter, sound or group of sounds in writing.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050631"/>
            <a:ext cx="703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 phrase that used like or as to show how two things are similar.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63945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An exaggeration so dramatic that nobody would believe it is true.</a:t>
            </a:r>
          </a:p>
        </p:txBody>
      </p:sp>
    </p:spTree>
    <p:extLst>
      <p:ext uri="{BB962C8B-B14F-4D97-AF65-F5344CB8AC3E}">
        <p14:creationId xmlns:p14="http://schemas.microsoft.com/office/powerpoint/2010/main" val="75119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397950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Magnificent!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358802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3077698" y="1371096"/>
            <a:ext cx="3986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Find the metaphor.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My thirsty lawn was begging for water.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395490"/>
            <a:ext cx="703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c.  Polly’s perky puppy pranced playfully at the park.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81188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There was a blanket of snow on the ground outside my window.</a:t>
            </a:r>
          </a:p>
        </p:txBody>
      </p:sp>
    </p:spTree>
    <p:extLst>
      <p:ext uri="{BB962C8B-B14F-4D97-AF65-F5344CB8AC3E}">
        <p14:creationId xmlns:p14="http://schemas.microsoft.com/office/powerpoint/2010/main" val="17775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174671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Keep thinking!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196611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Way to go!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2316528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3509867" y="1390306"/>
            <a:ext cx="3122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Find the simile.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I am so hungry I could eat a horse.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1" y="5243961"/>
            <a:ext cx="703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c.  Polly’s perky puppy pranced playfully at the park.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851993"/>
            <a:ext cx="757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I was as cold as ice.</a:t>
            </a:r>
          </a:p>
        </p:txBody>
      </p:sp>
    </p:spTree>
    <p:extLst>
      <p:ext uri="{BB962C8B-B14F-4D97-AF65-F5344CB8AC3E}">
        <p14:creationId xmlns:p14="http://schemas.microsoft.com/office/powerpoint/2010/main" val="3648466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766504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Keep it up!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705492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3077698" y="1371096"/>
            <a:ext cx="412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Find the hyperbole.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I am so hungry I could eat a horse.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395490"/>
            <a:ext cx="703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c.  Polly’s perky puppy pranced playfully at the park.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81188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There was a blanket of snow on the ground outside my window.</a:t>
            </a:r>
          </a:p>
        </p:txBody>
      </p:sp>
    </p:spTree>
    <p:extLst>
      <p:ext uri="{BB962C8B-B14F-4D97-AF65-F5344CB8AC3E}">
        <p14:creationId xmlns:p14="http://schemas.microsoft.com/office/powerpoint/2010/main" val="2231907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451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You’re a star!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2245418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1990868" y="1390306"/>
            <a:ext cx="643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Find an example of alliteration.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My thirsty lawn was begging for water.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395490"/>
            <a:ext cx="703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Polly’s perky puppy pranced playfully at the park.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81188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There was a blanket of snow on the ground outside my window.</a:t>
            </a:r>
          </a:p>
        </p:txBody>
      </p:sp>
    </p:spTree>
    <p:extLst>
      <p:ext uri="{BB962C8B-B14F-4D97-AF65-F5344CB8AC3E}">
        <p14:creationId xmlns:p14="http://schemas.microsoft.com/office/powerpoint/2010/main" val="1781482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1469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Awesome!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861343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Nice work!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1573228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1807988" y="1390306"/>
            <a:ext cx="6572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Scrapgirl Dots" panose="02000503000000020003" pitchFamily="2" charset="0"/>
              </a:rPr>
              <a:t>Find an example of personification.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93317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My thirsty lawn was begging for water.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395490"/>
            <a:ext cx="703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Polly’s perky puppy pranced playfully at the park.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81188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There was a blanket of snow on the ground outside my window.</a:t>
            </a:r>
          </a:p>
        </p:txBody>
      </p:sp>
    </p:spTree>
    <p:extLst>
      <p:ext uri="{BB962C8B-B14F-4D97-AF65-F5344CB8AC3E}">
        <p14:creationId xmlns:p14="http://schemas.microsoft.com/office/powerpoint/2010/main" val="1920090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276130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Wonderful!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877671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3552347" y="1390306"/>
            <a:ext cx="303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Find the idiom.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My thirsty lawn was begging for water.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395490"/>
            <a:ext cx="703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c.  The math problem was a piece of cake.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81188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The bee buzzed loudly as it flew by me.</a:t>
            </a:r>
          </a:p>
        </p:txBody>
      </p:sp>
    </p:spTree>
    <p:extLst>
      <p:ext uri="{BB962C8B-B14F-4D97-AF65-F5344CB8AC3E}">
        <p14:creationId xmlns:p14="http://schemas.microsoft.com/office/powerpoint/2010/main" val="3500725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753415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Perfect!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2054968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228276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My thirsty lawn was begging for water.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395490"/>
            <a:ext cx="703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c.  The math problem was a piece of cake.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1243584" y="3811883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The bee buzzed loudly as it flew by 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006544" y="1400756"/>
            <a:ext cx="642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anda Scrapgirl Dots" panose="02000503000000020003" pitchFamily="2" charset="0"/>
              </a:rPr>
              <a:t>Find an example of onomatopoeia.</a:t>
            </a:r>
          </a:p>
        </p:txBody>
      </p:sp>
    </p:spTree>
    <p:extLst>
      <p:ext uri="{BB962C8B-B14F-4D97-AF65-F5344CB8AC3E}">
        <p14:creationId xmlns:p14="http://schemas.microsoft.com/office/powerpoint/2010/main" val="2858829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Keep thinking!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613985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Really great!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28800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1909787" y="1534945"/>
            <a:ext cx="623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figurative language?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528341" y="2685871"/>
            <a:ext cx="500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Writing that means exactly what it says.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2C3EB321-B4EB-4F43-BD3C-C6024815AB9C}"/>
              </a:ext>
            </a:extLst>
          </p:cNvPr>
          <p:cNvSpPr txBox="1"/>
          <p:nvPr/>
        </p:nvSpPr>
        <p:spPr>
          <a:xfrm>
            <a:off x="2266090" y="4249059"/>
            <a:ext cx="5719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Writing that describes something through comparisons with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20966067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468924" y="3497511"/>
            <a:ext cx="43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a. onomatopoeia  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2468922" y="5344530"/>
            <a:ext cx="70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c. personification  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2496441" y="4484548"/>
            <a:ext cx="506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b. metaphor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468922" y="1395036"/>
            <a:ext cx="5120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My baby brother is a monster at bed time.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40EC-BE3B-4C4F-9968-8569E4FF6399}"/>
              </a:ext>
            </a:extLst>
          </p:cNvPr>
          <p:cNvSpPr txBox="1"/>
          <p:nvPr/>
        </p:nvSpPr>
        <p:spPr>
          <a:xfrm>
            <a:off x="1962933" y="2651763"/>
            <a:ext cx="613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This sentence is an example of:</a:t>
            </a:r>
          </a:p>
        </p:txBody>
      </p:sp>
    </p:spTree>
    <p:extLst>
      <p:ext uri="{BB962C8B-B14F-4D97-AF65-F5344CB8AC3E}">
        <p14:creationId xmlns:p14="http://schemas.microsoft.com/office/powerpoint/2010/main" val="22788427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027045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Way to go!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32262214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468924" y="3497511"/>
            <a:ext cx="43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a. idiom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2468924" y="5391852"/>
            <a:ext cx="70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c. alliteration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2496441" y="4484548"/>
            <a:ext cx="506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b. metaphor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215927" y="1403753"/>
            <a:ext cx="562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Six spiders scurried across the steaming sand.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40EC-BE3B-4C4F-9968-8569E4FF6399}"/>
              </a:ext>
            </a:extLst>
          </p:cNvPr>
          <p:cNvSpPr txBox="1"/>
          <p:nvPr/>
        </p:nvSpPr>
        <p:spPr>
          <a:xfrm>
            <a:off x="1962933" y="2651763"/>
            <a:ext cx="613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This sentence is an example of:</a:t>
            </a:r>
          </a:p>
        </p:txBody>
      </p:sp>
    </p:spTree>
    <p:extLst>
      <p:ext uri="{BB962C8B-B14F-4D97-AF65-F5344CB8AC3E}">
        <p14:creationId xmlns:p14="http://schemas.microsoft.com/office/powerpoint/2010/main" val="57605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599017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Outstanding!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38900825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468924" y="3497511"/>
            <a:ext cx="43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a. hyperbole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2496441" y="5391852"/>
            <a:ext cx="70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c. alliteration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2496441" y="4484548"/>
            <a:ext cx="506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b. metaphor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215927" y="1403753"/>
            <a:ext cx="562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Her day on the beach was a dream come true.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40EC-BE3B-4C4F-9968-8569E4FF6399}"/>
              </a:ext>
            </a:extLst>
          </p:cNvPr>
          <p:cNvSpPr txBox="1"/>
          <p:nvPr/>
        </p:nvSpPr>
        <p:spPr>
          <a:xfrm>
            <a:off x="1962933" y="2651763"/>
            <a:ext cx="613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This sentence is an example of:</a:t>
            </a:r>
          </a:p>
        </p:txBody>
      </p:sp>
    </p:spTree>
    <p:extLst>
      <p:ext uri="{BB962C8B-B14F-4D97-AF65-F5344CB8AC3E}">
        <p14:creationId xmlns:p14="http://schemas.microsoft.com/office/powerpoint/2010/main" val="154883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Try again!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867430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Wonderful!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969241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468924" y="3497511"/>
            <a:ext cx="43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a. personification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2468924" y="5391852"/>
            <a:ext cx="70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c. alliteration</a:t>
            </a: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2496441" y="4484548"/>
            <a:ext cx="506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b. onomatopoeia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215927" y="1403753"/>
            <a:ext cx="562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The thirsty flowers were begging for water.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40EC-BE3B-4C4F-9968-8569E4FF6399}"/>
              </a:ext>
            </a:extLst>
          </p:cNvPr>
          <p:cNvSpPr txBox="1"/>
          <p:nvPr/>
        </p:nvSpPr>
        <p:spPr>
          <a:xfrm>
            <a:off x="1962933" y="2651763"/>
            <a:ext cx="613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This sentence is an example of:</a:t>
            </a:r>
          </a:p>
        </p:txBody>
      </p:sp>
    </p:spTree>
    <p:extLst>
      <p:ext uri="{BB962C8B-B14F-4D97-AF65-F5344CB8AC3E}">
        <p14:creationId xmlns:p14="http://schemas.microsoft.com/office/powerpoint/2010/main" val="393309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932069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034587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Great work!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4268906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468924" y="3497511"/>
            <a:ext cx="43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a. onomatopoeia  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2468922" y="5344530"/>
            <a:ext cx="70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c. personification  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2496441" y="4484548"/>
            <a:ext cx="506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b. idiom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468922" y="1395036"/>
            <a:ext cx="5120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The loud, angry storm kept me awake last night.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40EC-BE3B-4C4F-9968-8569E4FF6399}"/>
              </a:ext>
            </a:extLst>
          </p:cNvPr>
          <p:cNvSpPr txBox="1"/>
          <p:nvPr/>
        </p:nvSpPr>
        <p:spPr>
          <a:xfrm>
            <a:off x="1962933" y="2651763"/>
            <a:ext cx="613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This sentence is an example of:</a:t>
            </a:r>
          </a:p>
        </p:txBody>
      </p:sp>
    </p:spTree>
    <p:extLst>
      <p:ext uri="{BB962C8B-B14F-4D97-AF65-F5344CB8AC3E}">
        <p14:creationId xmlns:p14="http://schemas.microsoft.com/office/powerpoint/2010/main" val="32919472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Keep thinking!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3783533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Awesome!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7541331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468924" y="3497511"/>
            <a:ext cx="43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a. onomatopoeia  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2468922" y="5344530"/>
            <a:ext cx="70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c. simile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2496441" y="4484548"/>
            <a:ext cx="506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b. personification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468922" y="1395036"/>
            <a:ext cx="5120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The baby bunny was as soft as cotton.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40EC-BE3B-4C4F-9968-8569E4FF6399}"/>
              </a:ext>
            </a:extLst>
          </p:cNvPr>
          <p:cNvSpPr txBox="1"/>
          <p:nvPr/>
        </p:nvSpPr>
        <p:spPr>
          <a:xfrm>
            <a:off x="1962933" y="2651763"/>
            <a:ext cx="613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This sentence is an example of:</a:t>
            </a:r>
          </a:p>
        </p:txBody>
      </p:sp>
    </p:spTree>
    <p:extLst>
      <p:ext uri="{BB962C8B-B14F-4D97-AF65-F5344CB8AC3E}">
        <p14:creationId xmlns:p14="http://schemas.microsoft.com/office/powerpoint/2010/main" val="16869195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9697876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Nice work!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39709855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2468924" y="3497511"/>
            <a:ext cx="436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a. personification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2468924" y="5391852"/>
            <a:ext cx="703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c. hyperbole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2ACFB51A-C8BE-4E84-8436-922874996A33}"/>
              </a:ext>
            </a:extLst>
          </p:cNvPr>
          <p:cNvSpPr txBox="1"/>
          <p:nvPr/>
        </p:nvSpPr>
        <p:spPr>
          <a:xfrm>
            <a:off x="2496441" y="4484548"/>
            <a:ext cx="506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b. onomatopoeia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469FA0-1814-40A0-92BF-DCC17A488961}"/>
              </a:ext>
            </a:extLst>
          </p:cNvPr>
          <p:cNvSpPr txBox="1"/>
          <p:nvPr/>
        </p:nvSpPr>
        <p:spPr>
          <a:xfrm>
            <a:off x="2215927" y="1403753"/>
            <a:ext cx="5626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Janda Scrapgirl Dots" panose="02000503000000020003" pitchFamily="2" charset="0"/>
              </a:rPr>
              <a:t>We waited for years in the doctor’s office.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7640EC-BE3B-4C4F-9968-8569E4FF6399}"/>
              </a:ext>
            </a:extLst>
          </p:cNvPr>
          <p:cNvSpPr txBox="1"/>
          <p:nvPr/>
        </p:nvSpPr>
        <p:spPr>
          <a:xfrm>
            <a:off x="1962933" y="2651763"/>
            <a:ext cx="6132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Janda Scrapgirl Dots" panose="02000503000000020003" pitchFamily="2" charset="0"/>
              </a:rPr>
              <a:t>This sentence is an example of:</a:t>
            </a:r>
          </a:p>
        </p:txBody>
      </p:sp>
    </p:spTree>
    <p:extLst>
      <p:ext uri="{BB962C8B-B14F-4D97-AF65-F5344CB8AC3E}">
        <p14:creationId xmlns:p14="http://schemas.microsoft.com/office/powerpoint/2010/main" val="33733510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Oops!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99451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Wonderful!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the next question.</a:t>
            </a:r>
          </a:p>
        </p:txBody>
      </p:sp>
    </p:spTree>
    <p:extLst>
      <p:ext uri="{BB962C8B-B14F-4D97-AF65-F5344CB8AC3E}">
        <p14:creationId xmlns:p14="http://schemas.microsoft.com/office/powerpoint/2010/main" val="42084054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321126"/>
            <a:ext cx="6132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Great </a:t>
            </a:r>
            <a:r>
              <a:rPr lang="en-US" sz="6000">
                <a:solidFill>
                  <a:srgbClr val="FF0066"/>
                </a:solidFill>
                <a:latin typeface="Janda Scrapgirl Dots" panose="02000503000000020003" pitchFamily="2" charset="0"/>
              </a:rPr>
              <a:t>thinking today!</a:t>
            </a:r>
            <a:endParaRPr lang="en-US" sz="6000" dirty="0">
              <a:solidFill>
                <a:srgbClr val="FF0066"/>
              </a:solidFill>
              <a:latin typeface="Janda Scrapgirl Dots" panose="02000503000000020003" pitchFamily="2" charset="0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to</a:t>
            </a:r>
          </a:p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226018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2DD1F-7222-4D18-B198-383B61F19108}"/>
              </a:ext>
            </a:extLst>
          </p:cNvPr>
          <p:cNvSpPr txBox="1"/>
          <p:nvPr/>
        </p:nvSpPr>
        <p:spPr>
          <a:xfrm>
            <a:off x="2352822" y="1289337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Janda Scrapgirl Dots" panose="02000503000000020003" pitchFamily="2" charset="0"/>
              </a:rPr>
              <a:t>What is personification?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32A705C-BCCF-4DE2-86E9-E70579322C98}"/>
              </a:ext>
            </a:extLst>
          </p:cNvPr>
          <p:cNvSpPr txBox="1"/>
          <p:nvPr/>
        </p:nvSpPr>
        <p:spPr>
          <a:xfrm>
            <a:off x="1340249" y="2014568"/>
            <a:ext cx="757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a.  An exaggeration so dramatic that nobody would believe it is true.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92AAADA-66A8-4651-A86F-EAD25E2607C1}"/>
              </a:ext>
            </a:extLst>
          </p:cNvPr>
          <p:cNvSpPr txBox="1"/>
          <p:nvPr/>
        </p:nvSpPr>
        <p:spPr>
          <a:xfrm>
            <a:off x="1553172" y="5050631"/>
            <a:ext cx="7303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c.  A phrase that uses like or as to show how two things are similar.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5DEF5C1F-7168-450E-9200-E08D69F9396D}"/>
              </a:ext>
            </a:extLst>
          </p:cNvPr>
          <p:cNvSpPr txBox="1"/>
          <p:nvPr/>
        </p:nvSpPr>
        <p:spPr>
          <a:xfrm>
            <a:off x="1272318" y="3532599"/>
            <a:ext cx="751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b.  Writing that gives an object human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283444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07145-3D40-4078-B5E9-C4ECEE1BDFC1}"/>
              </a:ext>
            </a:extLst>
          </p:cNvPr>
          <p:cNvSpPr txBox="1"/>
          <p:nvPr/>
        </p:nvSpPr>
        <p:spPr>
          <a:xfrm>
            <a:off x="3453819" y="7334239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1839F-7A2C-4E8A-B0FB-061A11405EE8}"/>
              </a:ext>
            </a:extLst>
          </p:cNvPr>
          <p:cNvSpPr txBox="1"/>
          <p:nvPr/>
        </p:nvSpPr>
        <p:spPr>
          <a:xfrm>
            <a:off x="1962934" y="2536810"/>
            <a:ext cx="6132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66"/>
                </a:solidFill>
                <a:latin typeface="Janda Scrapgirl Dots" panose="02000503000000020003" pitchFamily="2" charset="0"/>
              </a:rPr>
              <a:t>Keep thinking!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DA6555B7-7339-42EC-84B8-7B0695B9D5E0}"/>
              </a:ext>
            </a:extLst>
          </p:cNvPr>
          <p:cNvSpPr txBox="1"/>
          <p:nvPr/>
        </p:nvSpPr>
        <p:spPr>
          <a:xfrm>
            <a:off x="2641532" y="4481434"/>
            <a:ext cx="49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Janda Scrapgirl Dots" panose="02000503000000020003" pitchFamily="2" charset="0"/>
              </a:rPr>
              <a:t>Click here to go back to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99040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1836</Words>
  <Application>Microsoft Office PowerPoint</Application>
  <PresentationFormat>Custom</PresentationFormat>
  <Paragraphs>295</Paragraphs>
  <Slides>70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Janda Hide And Seek</vt:lpstr>
      <vt:lpstr>Janda Scrapgirl Dots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17</cp:revision>
  <dcterms:created xsi:type="dcterms:W3CDTF">2018-06-20T17:12:09Z</dcterms:created>
  <dcterms:modified xsi:type="dcterms:W3CDTF">2018-06-20T20:22:46Z</dcterms:modified>
</cp:coreProperties>
</file>