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2" r:id="rId6"/>
    <p:sldId id="281" r:id="rId7"/>
    <p:sldId id="282" r:id="rId8"/>
    <p:sldId id="261" r:id="rId9"/>
    <p:sldId id="285" r:id="rId10"/>
    <p:sldId id="286" r:id="rId11"/>
    <p:sldId id="263" r:id="rId12"/>
    <p:sldId id="283" r:id="rId13"/>
    <p:sldId id="284" r:id="rId14"/>
    <p:sldId id="264" r:id="rId15"/>
    <p:sldId id="287" r:id="rId16"/>
    <p:sldId id="288" r:id="rId17"/>
    <p:sldId id="265" r:id="rId18"/>
    <p:sldId id="289" r:id="rId19"/>
    <p:sldId id="290" r:id="rId20"/>
    <p:sldId id="266" r:id="rId21"/>
    <p:sldId id="291" r:id="rId22"/>
    <p:sldId id="292" r:id="rId23"/>
    <p:sldId id="267" r:id="rId24"/>
    <p:sldId id="293" r:id="rId25"/>
    <p:sldId id="294" r:id="rId26"/>
    <p:sldId id="268" r:id="rId27"/>
    <p:sldId id="295" r:id="rId28"/>
    <p:sldId id="296" r:id="rId29"/>
    <p:sldId id="269" r:id="rId30"/>
    <p:sldId id="297" r:id="rId31"/>
    <p:sldId id="298" r:id="rId32"/>
    <p:sldId id="270" r:id="rId33"/>
    <p:sldId id="301" r:id="rId34"/>
    <p:sldId id="302" r:id="rId35"/>
    <p:sldId id="271" r:id="rId36"/>
    <p:sldId id="303" r:id="rId37"/>
    <p:sldId id="304" r:id="rId38"/>
    <p:sldId id="272" r:id="rId39"/>
    <p:sldId id="305" r:id="rId40"/>
    <p:sldId id="306" r:id="rId41"/>
    <p:sldId id="273" r:id="rId42"/>
    <p:sldId id="299" r:id="rId43"/>
    <p:sldId id="300" r:id="rId44"/>
    <p:sldId id="274" r:id="rId45"/>
    <p:sldId id="328" r:id="rId46"/>
    <p:sldId id="329" r:id="rId47"/>
    <p:sldId id="275" r:id="rId48"/>
    <p:sldId id="309" r:id="rId49"/>
    <p:sldId id="310" r:id="rId50"/>
    <p:sldId id="276" r:id="rId51"/>
    <p:sldId id="307" r:id="rId52"/>
    <p:sldId id="308" r:id="rId53"/>
    <p:sldId id="277" r:id="rId54"/>
    <p:sldId id="311" r:id="rId55"/>
    <p:sldId id="312" r:id="rId56"/>
    <p:sldId id="278" r:id="rId57"/>
    <p:sldId id="313" r:id="rId58"/>
    <p:sldId id="314" r:id="rId59"/>
    <p:sldId id="279" r:id="rId60"/>
    <p:sldId id="315" r:id="rId61"/>
    <p:sldId id="316" r:id="rId62"/>
    <p:sldId id="280" r:id="rId63"/>
    <p:sldId id="317" r:id="rId64"/>
    <p:sldId id="318" r:id="rId65"/>
    <p:sldId id="319" r:id="rId66"/>
    <p:sldId id="324" r:id="rId67"/>
    <p:sldId id="325" r:id="rId68"/>
    <p:sldId id="321" r:id="rId69"/>
    <p:sldId id="326" r:id="rId70"/>
    <p:sldId id="327" r:id="rId71"/>
    <p:sldId id="320" r:id="rId72"/>
    <p:sldId id="322" r:id="rId73"/>
    <p:sldId id="323" r:id="rId7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1582" y="2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921B-E28F-4461-B282-C2CFE45EF3A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0A46-2B6F-4813-85F6-9A8CA65C5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2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921B-E28F-4461-B282-C2CFE45EF3A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0A46-2B6F-4813-85F6-9A8CA65C5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3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921B-E28F-4461-B282-C2CFE45EF3A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0A46-2B6F-4813-85F6-9A8CA65C5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7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921B-E28F-4461-B282-C2CFE45EF3A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0A46-2B6F-4813-85F6-9A8CA65C5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4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921B-E28F-4461-B282-C2CFE45EF3A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0A46-2B6F-4813-85F6-9A8CA65C5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7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921B-E28F-4461-B282-C2CFE45EF3A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0A46-2B6F-4813-85F6-9A8CA65C5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2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921B-E28F-4461-B282-C2CFE45EF3A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0A46-2B6F-4813-85F6-9A8CA65C5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5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921B-E28F-4461-B282-C2CFE45EF3A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0A46-2B6F-4813-85F6-9A8CA65C5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0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921B-E28F-4461-B282-C2CFE45EF3A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0A46-2B6F-4813-85F6-9A8CA65C5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9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921B-E28F-4461-B282-C2CFE45EF3A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0A46-2B6F-4813-85F6-9A8CA65C5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8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921B-E28F-4461-B282-C2CFE45EF3A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0A46-2B6F-4813-85F6-9A8CA65C5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2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6921B-E28F-4461-B282-C2CFE45EF3A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40A46-2B6F-4813-85F6-9A8CA65C5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7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5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66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766457" y="2732313"/>
            <a:ext cx="26586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practice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2475765" y="5785758"/>
            <a:ext cx="6836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a free PowerPoint game</a:t>
            </a:r>
          </a:p>
          <a:p>
            <a:pPr algn="ctr"/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From The Curriculum Corner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2389415" y="1518007"/>
            <a:ext cx="559672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Homophone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28708" y="3886200"/>
            <a:ext cx="6836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9966FF"/>
                </a:solidFill>
                <a:latin typeface="KG Broken Vessels Sketch" pitchFamily="2" charset="0"/>
              </a:rPr>
              <a:t>click here to start</a:t>
            </a:r>
          </a:p>
        </p:txBody>
      </p:sp>
    </p:spTree>
    <p:extLst>
      <p:ext uri="{BB962C8B-B14F-4D97-AF65-F5344CB8AC3E}">
        <p14:creationId xmlns:p14="http://schemas.microsoft.com/office/powerpoint/2010/main" val="1574471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BA22E1B2-B393-4860-B801-7CC8B3788DAD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1067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scent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934136" y="2306373"/>
            <a:ext cx="8287205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Do you know if she ____ the</a:t>
            </a:r>
          </a:p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package in the mail yesterday?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cent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sent</a:t>
            </a:r>
          </a:p>
        </p:txBody>
      </p:sp>
    </p:spTree>
    <p:extLst>
      <p:ext uri="{BB962C8B-B14F-4D97-AF65-F5344CB8AC3E}">
        <p14:creationId xmlns:p14="http://schemas.microsoft.com/office/powerpoint/2010/main" val="1364765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FC8C69A-0F3F-42A8-AD8E-8CBABBC8D502}"/>
              </a:ext>
            </a:extLst>
          </p:cNvPr>
          <p:cNvSpPr txBox="1"/>
          <p:nvPr/>
        </p:nvSpPr>
        <p:spPr>
          <a:xfrm>
            <a:off x="2585677" y="4706623"/>
            <a:ext cx="49752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 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5624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2154395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scent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650154" y="2306373"/>
            <a:ext cx="684431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____ of the apple pie</a:t>
            </a:r>
          </a:p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baking made me hungry.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cent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sent</a:t>
            </a:r>
          </a:p>
        </p:txBody>
      </p:sp>
    </p:spTree>
    <p:extLst>
      <p:ext uri="{BB962C8B-B14F-4D97-AF65-F5344CB8AC3E}">
        <p14:creationId xmlns:p14="http://schemas.microsoft.com/office/powerpoint/2010/main" val="2133564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12BA6753-2BB2-4E15-B31A-4AA6A4C3A2B9}"/>
              </a:ext>
            </a:extLst>
          </p:cNvPr>
          <p:cNvSpPr txBox="1"/>
          <p:nvPr/>
        </p:nvSpPr>
        <p:spPr>
          <a:xfrm>
            <a:off x="2691067" y="4913451"/>
            <a:ext cx="4895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0462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2959539" y="4913451"/>
            <a:ext cx="43581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2854130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scent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290780" y="2306373"/>
            <a:ext cx="757393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I told my sister that a penny</a:t>
            </a:r>
          </a:p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Is </a:t>
            </a:r>
            <a:r>
              <a:rPr lang="en-US" sz="380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worth one ____.</a:t>
            </a:r>
            <a:endParaRPr lang="en-US" sz="3800" dirty="0">
              <a:solidFill>
                <a:schemeClr val="accent4">
                  <a:lumMod val="75000"/>
                </a:schemeClr>
              </a:solidFill>
              <a:latin typeface="Janda Safe and Sound Solid" panose="02000503000000020004" pitchFamily="2" charset="0"/>
            </a:endParaRP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cent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sent</a:t>
            </a:r>
          </a:p>
        </p:txBody>
      </p:sp>
    </p:spTree>
    <p:extLst>
      <p:ext uri="{BB962C8B-B14F-4D97-AF65-F5344CB8AC3E}">
        <p14:creationId xmlns:p14="http://schemas.microsoft.com/office/powerpoint/2010/main" val="918382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237A31A-93E3-4D3E-8118-75AD9CB8E282}"/>
              </a:ext>
            </a:extLst>
          </p:cNvPr>
          <p:cNvSpPr txBox="1"/>
          <p:nvPr/>
        </p:nvSpPr>
        <p:spPr>
          <a:xfrm>
            <a:off x="3243067" y="5136608"/>
            <a:ext cx="48470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back 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7202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170766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4207411" y="5016956"/>
            <a:ext cx="1153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by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807115" y="2362579"/>
            <a:ext cx="84441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Our teacher said ____ before</a:t>
            </a:r>
          </a:p>
          <a:p>
            <a:pPr algn="ctr"/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she left for her meeting.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207411" y="4127604"/>
            <a:ext cx="1153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buy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4207411" y="5906308"/>
            <a:ext cx="1153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bye</a:t>
            </a:r>
          </a:p>
        </p:txBody>
      </p:sp>
    </p:spTree>
    <p:extLst>
      <p:ext uri="{BB962C8B-B14F-4D97-AF65-F5344CB8AC3E}">
        <p14:creationId xmlns:p14="http://schemas.microsoft.com/office/powerpoint/2010/main" val="696542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do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162224" y="2306373"/>
            <a:ext cx="783105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grass was wet with ____</a:t>
            </a:r>
          </a:p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this morning.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dew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due</a:t>
            </a:r>
          </a:p>
        </p:txBody>
      </p:sp>
    </p:spTree>
    <p:extLst>
      <p:ext uri="{BB962C8B-B14F-4D97-AF65-F5344CB8AC3E}">
        <p14:creationId xmlns:p14="http://schemas.microsoft.com/office/powerpoint/2010/main" val="1078808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B38D4BCA-9141-4987-A2E4-CFC049A221B0}"/>
              </a:ext>
            </a:extLst>
          </p:cNvPr>
          <p:cNvSpPr txBox="1"/>
          <p:nvPr/>
        </p:nvSpPr>
        <p:spPr>
          <a:xfrm>
            <a:off x="2715112" y="4913451"/>
            <a:ext cx="48470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53786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54925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do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2227843" y="2306373"/>
            <a:ext cx="5699829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When is your library</a:t>
            </a:r>
          </a:p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book ____?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dew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due</a:t>
            </a:r>
          </a:p>
        </p:txBody>
      </p:sp>
    </p:spTree>
    <p:extLst>
      <p:ext uri="{BB962C8B-B14F-4D97-AF65-F5344CB8AC3E}">
        <p14:creationId xmlns:p14="http://schemas.microsoft.com/office/powerpoint/2010/main" val="932931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7118EC9A-A0C5-4E99-9618-A34036013C0E}"/>
              </a:ext>
            </a:extLst>
          </p:cNvPr>
          <p:cNvSpPr txBox="1"/>
          <p:nvPr/>
        </p:nvSpPr>
        <p:spPr>
          <a:xfrm>
            <a:off x="2731143" y="4913451"/>
            <a:ext cx="48149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3810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27704" y="4908008"/>
            <a:ext cx="43524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 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8055648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do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492823" y="2362579"/>
            <a:ext cx="690862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____ you know what time</a:t>
            </a:r>
          </a:p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game starts?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dew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due</a:t>
            </a:r>
          </a:p>
        </p:txBody>
      </p:sp>
    </p:spTree>
    <p:extLst>
      <p:ext uri="{BB962C8B-B14F-4D97-AF65-F5344CB8AC3E}">
        <p14:creationId xmlns:p14="http://schemas.microsoft.com/office/powerpoint/2010/main" val="3401473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CAAC549-005A-4D77-A77B-BA36DE5E3786}"/>
              </a:ext>
            </a:extLst>
          </p:cNvPr>
          <p:cNvSpPr txBox="1"/>
          <p:nvPr/>
        </p:nvSpPr>
        <p:spPr>
          <a:xfrm>
            <a:off x="2731142" y="4913451"/>
            <a:ext cx="48149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28798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793596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612285" y="2362579"/>
            <a:ext cx="666971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I need to ____ the button</a:t>
            </a:r>
          </a:p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 back onto my shirt.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sew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sow</a:t>
            </a:r>
          </a:p>
        </p:txBody>
      </p:sp>
    </p:spTree>
    <p:extLst>
      <p:ext uri="{BB962C8B-B14F-4D97-AF65-F5344CB8AC3E}">
        <p14:creationId xmlns:p14="http://schemas.microsoft.com/office/powerpoint/2010/main" val="122043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2660387" y="4706623"/>
            <a:ext cx="48149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5059492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6C954B9F-EC50-4B51-82D5-537AA3DDAD11}"/>
              </a:ext>
            </a:extLst>
          </p:cNvPr>
          <p:cNvSpPr txBox="1"/>
          <p:nvPr/>
        </p:nvSpPr>
        <p:spPr>
          <a:xfrm>
            <a:off x="2642081" y="4793709"/>
            <a:ext cx="4895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74518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3144615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201954" y="2362579"/>
            <a:ext cx="749038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There was ____ much to do</a:t>
            </a:r>
          </a:p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before the end of the day.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sew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sow</a:t>
            </a:r>
          </a:p>
        </p:txBody>
      </p:sp>
    </p:spTree>
    <p:extLst>
      <p:ext uri="{BB962C8B-B14F-4D97-AF65-F5344CB8AC3E}">
        <p14:creationId xmlns:p14="http://schemas.microsoft.com/office/powerpoint/2010/main" val="25564579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07285D6-EB09-4826-A9B8-6FD804F29936}"/>
              </a:ext>
            </a:extLst>
          </p:cNvPr>
          <p:cNvSpPr txBox="1"/>
          <p:nvPr/>
        </p:nvSpPr>
        <p:spPr>
          <a:xfrm>
            <a:off x="2691067" y="4913451"/>
            <a:ext cx="4895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6342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39250182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847722" y="2306373"/>
            <a:ext cx="841756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farmer will need to </a:t>
            </a:r>
          </a:p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____ the seeds before it rains.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sew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sow</a:t>
            </a:r>
          </a:p>
        </p:txBody>
      </p:sp>
    </p:spTree>
    <p:extLst>
      <p:ext uri="{BB962C8B-B14F-4D97-AF65-F5344CB8AC3E}">
        <p14:creationId xmlns:p14="http://schemas.microsoft.com/office/powerpoint/2010/main" val="24766334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A92FD1-7D89-41CA-ACE3-36EEDCCA4D2B}"/>
              </a:ext>
            </a:extLst>
          </p:cNvPr>
          <p:cNvSpPr txBox="1"/>
          <p:nvPr/>
        </p:nvSpPr>
        <p:spPr>
          <a:xfrm>
            <a:off x="3044168" y="4962437"/>
            <a:ext cx="48638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back 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46496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9879586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weigh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573735" y="2382912"/>
            <a:ext cx="699819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My brother doesn’t know</a:t>
            </a:r>
          </a:p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____ to the park.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5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way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whey</a:t>
            </a:r>
          </a:p>
        </p:txBody>
      </p:sp>
    </p:spTree>
    <p:extLst>
      <p:ext uri="{BB962C8B-B14F-4D97-AF65-F5344CB8AC3E}">
        <p14:creationId xmlns:p14="http://schemas.microsoft.com/office/powerpoint/2010/main" val="11323010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59418A2E-75FD-4409-9572-3A82516F91C8}"/>
              </a:ext>
            </a:extLst>
          </p:cNvPr>
          <p:cNvSpPr txBox="1"/>
          <p:nvPr/>
        </p:nvSpPr>
        <p:spPr>
          <a:xfrm>
            <a:off x="2691067" y="4913451"/>
            <a:ext cx="4895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8503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18858546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25794331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weigh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966218" y="2382912"/>
            <a:ext cx="6213239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nurse will ____ me</a:t>
            </a:r>
          </a:p>
          <a:p>
            <a:pPr algn="ctr"/>
            <a:r>
              <a:rPr lang="en-US" sz="38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on the scale.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way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whey</a:t>
            </a:r>
          </a:p>
        </p:txBody>
      </p:sp>
    </p:spTree>
    <p:extLst>
      <p:ext uri="{BB962C8B-B14F-4D97-AF65-F5344CB8AC3E}">
        <p14:creationId xmlns:p14="http://schemas.microsoft.com/office/powerpoint/2010/main" val="38903554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9CEEEC91-AD25-4956-AD5D-5CA1DF7A1D61}"/>
              </a:ext>
            </a:extLst>
          </p:cNvPr>
          <p:cNvSpPr txBox="1"/>
          <p:nvPr/>
        </p:nvSpPr>
        <p:spPr>
          <a:xfrm>
            <a:off x="2731141" y="4913451"/>
            <a:ext cx="48149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08242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41984472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weigh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707428" y="2263957"/>
            <a:ext cx="855785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When we went to the dairy farm</a:t>
            </a:r>
          </a:p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I learned that ____ is</a:t>
            </a:r>
          </a:p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used to make ricotta cheese.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0" y="4143933"/>
            <a:ext cx="1306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way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whey</a:t>
            </a:r>
          </a:p>
        </p:txBody>
      </p:sp>
    </p:spTree>
    <p:extLst>
      <p:ext uri="{BB962C8B-B14F-4D97-AF65-F5344CB8AC3E}">
        <p14:creationId xmlns:p14="http://schemas.microsoft.com/office/powerpoint/2010/main" val="2453173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9CEEEC91-AD25-4956-AD5D-5CA1DF7A1D61}"/>
              </a:ext>
            </a:extLst>
          </p:cNvPr>
          <p:cNvSpPr txBox="1"/>
          <p:nvPr/>
        </p:nvSpPr>
        <p:spPr>
          <a:xfrm>
            <a:off x="2731141" y="4913451"/>
            <a:ext cx="48149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69586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8058743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flu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935504" y="2246418"/>
            <a:ext cx="79819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smoke from the fire in</a:t>
            </a:r>
          </a:p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fireplace went up the ____</a:t>
            </a:r>
          </a:p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and then outside.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flew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flue</a:t>
            </a:r>
          </a:p>
        </p:txBody>
      </p:sp>
    </p:spTree>
    <p:extLst>
      <p:ext uri="{BB962C8B-B14F-4D97-AF65-F5344CB8AC3E}">
        <p14:creationId xmlns:p14="http://schemas.microsoft.com/office/powerpoint/2010/main" val="40418285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9ED3169-03DF-4BCA-AF76-761ED8FA1BEB}"/>
              </a:ext>
            </a:extLst>
          </p:cNvPr>
          <p:cNvSpPr txBox="1"/>
          <p:nvPr/>
        </p:nvSpPr>
        <p:spPr>
          <a:xfrm>
            <a:off x="2691066" y="4913451"/>
            <a:ext cx="4895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61440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24590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4207411" y="5016956"/>
            <a:ext cx="1153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by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810023" y="2406546"/>
            <a:ext cx="621227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book I need is</a:t>
            </a:r>
          </a:p>
          <a:p>
            <a:pPr algn="ctr"/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sitting ____ the pencil.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207411" y="4127604"/>
            <a:ext cx="1153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buy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4207411" y="5906308"/>
            <a:ext cx="1153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bye</a:t>
            </a:r>
          </a:p>
        </p:txBody>
      </p:sp>
    </p:spTree>
    <p:extLst>
      <p:ext uri="{BB962C8B-B14F-4D97-AF65-F5344CB8AC3E}">
        <p14:creationId xmlns:p14="http://schemas.microsoft.com/office/powerpoint/2010/main" val="15572704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flu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716455" y="2300846"/>
            <a:ext cx="6452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We watched as the eagle</a:t>
            </a:r>
          </a:p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____ high into the sky.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flew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flue</a:t>
            </a:r>
          </a:p>
        </p:txBody>
      </p:sp>
    </p:spTree>
    <p:extLst>
      <p:ext uri="{BB962C8B-B14F-4D97-AF65-F5344CB8AC3E}">
        <p14:creationId xmlns:p14="http://schemas.microsoft.com/office/powerpoint/2010/main" val="10089415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28497B-F3F5-43D3-BB71-71D9513B18A3}"/>
              </a:ext>
            </a:extLst>
          </p:cNvPr>
          <p:cNvSpPr txBox="1"/>
          <p:nvPr/>
        </p:nvSpPr>
        <p:spPr>
          <a:xfrm>
            <a:off x="2691067" y="4913451"/>
            <a:ext cx="4895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20108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35738008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flu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151375" y="2246418"/>
            <a:ext cx="7669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My dad took me to the doctor</a:t>
            </a:r>
          </a:p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get a ____ shot.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flew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flue</a:t>
            </a:r>
          </a:p>
        </p:txBody>
      </p:sp>
    </p:spTree>
    <p:extLst>
      <p:ext uri="{BB962C8B-B14F-4D97-AF65-F5344CB8AC3E}">
        <p14:creationId xmlns:p14="http://schemas.microsoft.com/office/powerpoint/2010/main" val="240993631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3D2BCC5-015F-4225-AC78-7149BE8FD311}"/>
              </a:ext>
            </a:extLst>
          </p:cNvPr>
          <p:cNvSpPr txBox="1"/>
          <p:nvPr/>
        </p:nvSpPr>
        <p:spPr>
          <a:xfrm>
            <a:off x="2731142" y="4913451"/>
            <a:ext cx="48149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12960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2478213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434343" y="2246418"/>
            <a:ext cx="71040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Would you like ice cream</a:t>
            </a:r>
          </a:p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____ a popsicle for a treat?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oar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ore</a:t>
            </a:r>
          </a:p>
        </p:txBody>
      </p:sp>
    </p:spTree>
    <p:extLst>
      <p:ext uri="{BB962C8B-B14F-4D97-AF65-F5344CB8AC3E}">
        <p14:creationId xmlns:p14="http://schemas.microsoft.com/office/powerpoint/2010/main" val="37021280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C40598BF-FADE-4EE6-A4D4-329CD4D4719E}"/>
              </a:ext>
            </a:extLst>
          </p:cNvPr>
          <p:cNvSpPr txBox="1"/>
          <p:nvPr/>
        </p:nvSpPr>
        <p:spPr>
          <a:xfrm>
            <a:off x="2691067" y="4913451"/>
            <a:ext cx="4895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68048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166283860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923505" y="2246418"/>
            <a:ext cx="81257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miners were searching for</a:t>
            </a:r>
          </a:p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deposits of ____ in the ground.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oar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ore</a:t>
            </a:r>
          </a:p>
        </p:txBody>
      </p:sp>
    </p:spTree>
    <p:extLst>
      <p:ext uri="{BB962C8B-B14F-4D97-AF65-F5344CB8AC3E}">
        <p14:creationId xmlns:p14="http://schemas.microsoft.com/office/powerpoint/2010/main" val="3888217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2620311" y="4706623"/>
            <a:ext cx="4895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5712704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4517944-B042-4E2B-848E-35350D860FD3}"/>
              </a:ext>
            </a:extLst>
          </p:cNvPr>
          <p:cNvSpPr txBox="1"/>
          <p:nvPr/>
        </p:nvSpPr>
        <p:spPr>
          <a:xfrm>
            <a:off x="2731143" y="4913451"/>
            <a:ext cx="48149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40439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223725289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600011" y="2246418"/>
            <a:ext cx="67727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I used my ____ to push the</a:t>
            </a:r>
          </a:p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canoe through the water.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oar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ore</a:t>
            </a:r>
          </a:p>
        </p:txBody>
      </p:sp>
    </p:spTree>
    <p:extLst>
      <p:ext uri="{BB962C8B-B14F-4D97-AF65-F5344CB8AC3E}">
        <p14:creationId xmlns:p14="http://schemas.microsoft.com/office/powerpoint/2010/main" val="41378343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0AC4C34-1201-4F80-BCAE-6D88E3103DD2}"/>
              </a:ext>
            </a:extLst>
          </p:cNvPr>
          <p:cNvSpPr txBox="1"/>
          <p:nvPr/>
        </p:nvSpPr>
        <p:spPr>
          <a:xfrm>
            <a:off x="2661412" y="4913451"/>
            <a:ext cx="4954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 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12599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285672831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reign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948260" y="2246418"/>
            <a:ext cx="60762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queen was popular</a:t>
            </a:r>
          </a:p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during her ____.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43933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rain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rein</a:t>
            </a:r>
          </a:p>
        </p:txBody>
      </p:sp>
    </p:spTree>
    <p:extLst>
      <p:ext uri="{BB962C8B-B14F-4D97-AF65-F5344CB8AC3E}">
        <p14:creationId xmlns:p14="http://schemas.microsoft.com/office/powerpoint/2010/main" val="203313591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6D9C679-6909-474E-9590-6AEFB58DEFCB}"/>
              </a:ext>
            </a:extLst>
          </p:cNvPr>
          <p:cNvSpPr txBox="1"/>
          <p:nvPr/>
        </p:nvSpPr>
        <p:spPr>
          <a:xfrm>
            <a:off x="2691067" y="4913451"/>
            <a:ext cx="4895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843393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363878078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reign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302891" y="2262747"/>
            <a:ext cx="74526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____ was needed to help</a:t>
            </a:r>
          </a:p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seeds we planted sprout.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rain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rein</a:t>
            </a:r>
          </a:p>
        </p:txBody>
      </p:sp>
    </p:spTree>
    <p:extLst>
      <p:ext uri="{BB962C8B-B14F-4D97-AF65-F5344CB8AC3E}">
        <p14:creationId xmlns:p14="http://schemas.microsoft.com/office/powerpoint/2010/main" val="71777958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69A45605-77D9-47B8-B54C-A2FBD928EC9F}"/>
              </a:ext>
            </a:extLst>
          </p:cNvPr>
          <p:cNvSpPr txBox="1"/>
          <p:nvPr/>
        </p:nvSpPr>
        <p:spPr>
          <a:xfrm>
            <a:off x="2691067" y="4913451"/>
            <a:ext cx="4895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7547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127135763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3032890" y="4913451"/>
            <a:ext cx="421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to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next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610718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5436046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3989614" y="50169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reign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1190269" y="2246418"/>
            <a:ext cx="75922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The caretaker used a ____</a:t>
            </a:r>
          </a:p>
          <a:p>
            <a:pPr algn="ctr"/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lead the horse on the trail.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169311" y="4127604"/>
            <a:ext cx="128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rain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3989614" y="590630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rein</a:t>
            </a:r>
          </a:p>
        </p:txBody>
      </p:sp>
    </p:spTree>
    <p:extLst>
      <p:ext uri="{BB962C8B-B14F-4D97-AF65-F5344CB8AC3E}">
        <p14:creationId xmlns:p14="http://schemas.microsoft.com/office/powerpoint/2010/main" val="18055820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A54D54CD-1A92-45D9-B9D9-EC2ECB7ECA77}"/>
              </a:ext>
            </a:extLst>
          </p:cNvPr>
          <p:cNvSpPr txBox="1"/>
          <p:nvPr/>
        </p:nvSpPr>
        <p:spPr>
          <a:xfrm>
            <a:off x="2691067" y="4913451"/>
            <a:ext cx="4895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983194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2731144" y="4913451"/>
            <a:ext cx="48149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beginning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18189" y="1408248"/>
            <a:ext cx="6836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9966FF"/>
                </a:solidFill>
                <a:latin typeface="KG Broken Vessels Sketch" pitchFamily="2" charset="0"/>
              </a:rPr>
              <a:t>Great thinking!</a:t>
            </a:r>
          </a:p>
        </p:txBody>
      </p:sp>
    </p:spTree>
    <p:extLst>
      <p:ext uri="{BB962C8B-B14F-4D97-AF65-F5344CB8AC3E}">
        <p14:creationId xmlns:p14="http://schemas.microsoft.com/office/powerpoint/2010/main" val="2528264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991416" y="1657893"/>
            <a:ext cx="8273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Find the correct word to complete the sentence.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4207411" y="5016956"/>
            <a:ext cx="1153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by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F209C-414F-4BD5-96C4-E9225055B368}"/>
              </a:ext>
            </a:extLst>
          </p:cNvPr>
          <p:cNvSpPr txBox="1"/>
          <p:nvPr/>
        </p:nvSpPr>
        <p:spPr>
          <a:xfrm>
            <a:off x="991416" y="2362579"/>
            <a:ext cx="798757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Can you ____ milk when you</a:t>
            </a:r>
          </a:p>
          <a:p>
            <a:pPr algn="ctr"/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go to the grocery store?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85F298-1C4E-47F7-B431-ACEA42F8F32C}"/>
              </a:ext>
            </a:extLst>
          </p:cNvPr>
          <p:cNvSpPr txBox="1"/>
          <p:nvPr/>
        </p:nvSpPr>
        <p:spPr>
          <a:xfrm>
            <a:off x="4207411" y="4127604"/>
            <a:ext cx="1153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buy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933E459F-EFF6-4B6D-8B2C-15DF538A4712}"/>
              </a:ext>
            </a:extLst>
          </p:cNvPr>
          <p:cNvSpPr txBox="1"/>
          <p:nvPr/>
        </p:nvSpPr>
        <p:spPr>
          <a:xfrm>
            <a:off x="4207411" y="5906308"/>
            <a:ext cx="1153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66FF"/>
                </a:solidFill>
                <a:latin typeface="Janda Safe and Sound Solid" panose="02000503000000020004" pitchFamily="2" charset="0"/>
              </a:rPr>
              <a:t>bye</a:t>
            </a:r>
          </a:p>
        </p:txBody>
      </p:sp>
    </p:spTree>
    <p:extLst>
      <p:ext uri="{BB962C8B-B14F-4D97-AF65-F5344CB8AC3E}">
        <p14:creationId xmlns:p14="http://schemas.microsoft.com/office/powerpoint/2010/main" val="1211325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A2DF00B-2508-4C78-B553-981A2E632A5B}"/>
              </a:ext>
            </a:extLst>
          </p:cNvPr>
          <p:cNvSpPr txBox="1"/>
          <p:nvPr/>
        </p:nvSpPr>
        <p:spPr>
          <a:xfrm>
            <a:off x="2660387" y="4706623"/>
            <a:ext cx="48149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Click here to go back</a:t>
            </a:r>
          </a:p>
          <a:p>
            <a:pPr algn="ctr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to the question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Janda Safe and Sound Solid" panose="02000503000000020004" pitchFamily="2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D1EA8-8785-4C7D-9753-24547B5A433C}"/>
              </a:ext>
            </a:extLst>
          </p:cNvPr>
          <p:cNvSpPr txBox="1"/>
          <p:nvPr/>
        </p:nvSpPr>
        <p:spPr>
          <a:xfrm>
            <a:off x="1610718" y="7287987"/>
            <a:ext cx="6836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Janda Safe and Sound Solid" panose="02000503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0653BE-8304-4E3B-AEC1-A5894A3C5CB5}"/>
              </a:ext>
            </a:extLst>
          </p:cNvPr>
          <p:cNvSpPr txBox="1"/>
          <p:nvPr/>
        </p:nvSpPr>
        <p:spPr>
          <a:xfrm>
            <a:off x="1556290" y="1865448"/>
            <a:ext cx="68369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9966FF"/>
                </a:solidFill>
                <a:latin typeface="KG Broken Vessels Sketch" pitchFamily="2" charset="0"/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3127238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1441</Words>
  <Application>Microsoft Office PowerPoint</Application>
  <PresentationFormat>Custom</PresentationFormat>
  <Paragraphs>343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9" baseType="lpstr">
      <vt:lpstr>Arial</vt:lpstr>
      <vt:lpstr>Calibri</vt:lpstr>
      <vt:lpstr>Calibri Light</vt:lpstr>
      <vt:lpstr>Janda Safe and Sound Solid</vt:lpstr>
      <vt:lpstr>KG Broken Vessels Sketch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18</cp:revision>
  <dcterms:created xsi:type="dcterms:W3CDTF">2019-10-09T19:29:57Z</dcterms:created>
  <dcterms:modified xsi:type="dcterms:W3CDTF">2019-10-10T15:42:19Z</dcterms:modified>
</cp:coreProperties>
</file>