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3" r:id="rId4"/>
    <p:sldId id="288" r:id="rId5"/>
    <p:sldId id="261" r:id="rId6"/>
    <p:sldId id="289" r:id="rId7"/>
    <p:sldId id="290" r:id="rId8"/>
    <p:sldId id="262" r:id="rId9"/>
    <p:sldId id="291" r:id="rId10"/>
    <p:sldId id="292" r:id="rId11"/>
    <p:sldId id="264" r:id="rId12"/>
    <p:sldId id="293" r:id="rId13"/>
    <p:sldId id="294" r:id="rId14"/>
    <p:sldId id="265" r:id="rId15"/>
    <p:sldId id="295" r:id="rId16"/>
    <p:sldId id="296" r:id="rId17"/>
    <p:sldId id="269" r:id="rId18"/>
    <p:sldId id="297" r:id="rId19"/>
    <p:sldId id="298" r:id="rId20"/>
    <p:sldId id="266" r:id="rId21"/>
    <p:sldId id="299" r:id="rId22"/>
    <p:sldId id="300" r:id="rId23"/>
    <p:sldId id="271" r:id="rId24"/>
    <p:sldId id="301" r:id="rId25"/>
    <p:sldId id="302" r:id="rId26"/>
    <p:sldId id="272" r:id="rId27"/>
    <p:sldId id="303" r:id="rId28"/>
    <p:sldId id="304" r:id="rId29"/>
    <p:sldId id="273" r:id="rId30"/>
    <p:sldId id="305" r:id="rId31"/>
    <p:sldId id="306" r:id="rId32"/>
    <p:sldId id="274" r:id="rId33"/>
    <p:sldId id="307" r:id="rId34"/>
    <p:sldId id="308" r:id="rId35"/>
    <p:sldId id="275" r:id="rId36"/>
    <p:sldId id="309" r:id="rId37"/>
    <p:sldId id="310" r:id="rId38"/>
    <p:sldId id="276" r:id="rId39"/>
    <p:sldId id="311" r:id="rId40"/>
    <p:sldId id="312" r:id="rId41"/>
    <p:sldId id="277" r:id="rId42"/>
    <p:sldId id="313" r:id="rId43"/>
    <p:sldId id="314" r:id="rId44"/>
    <p:sldId id="279" r:id="rId45"/>
    <p:sldId id="315" r:id="rId46"/>
    <p:sldId id="316" r:id="rId47"/>
    <p:sldId id="278" r:id="rId48"/>
    <p:sldId id="317" r:id="rId49"/>
    <p:sldId id="318" r:id="rId50"/>
    <p:sldId id="280" r:id="rId51"/>
    <p:sldId id="319" r:id="rId52"/>
    <p:sldId id="320" r:id="rId53"/>
    <p:sldId id="270" r:id="rId54"/>
    <p:sldId id="337" r:id="rId55"/>
    <p:sldId id="338" r:id="rId56"/>
    <p:sldId id="281" r:id="rId57"/>
    <p:sldId id="321" r:id="rId58"/>
    <p:sldId id="322" r:id="rId59"/>
    <p:sldId id="282" r:id="rId60"/>
    <p:sldId id="323" r:id="rId61"/>
    <p:sldId id="324" r:id="rId62"/>
    <p:sldId id="268" r:id="rId63"/>
    <p:sldId id="325" r:id="rId64"/>
    <p:sldId id="326" r:id="rId65"/>
    <p:sldId id="283" r:id="rId66"/>
    <p:sldId id="327" r:id="rId67"/>
    <p:sldId id="328" r:id="rId68"/>
    <p:sldId id="267" r:id="rId69"/>
    <p:sldId id="329" r:id="rId70"/>
    <p:sldId id="330" r:id="rId71"/>
    <p:sldId id="284" r:id="rId72"/>
    <p:sldId id="331" r:id="rId73"/>
    <p:sldId id="332" r:id="rId74"/>
    <p:sldId id="285" r:id="rId75"/>
    <p:sldId id="333" r:id="rId76"/>
    <p:sldId id="334" r:id="rId77"/>
    <p:sldId id="286" r:id="rId78"/>
    <p:sldId id="335" r:id="rId79"/>
    <p:sldId id="336" r:id="rId80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522" y="-8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B4DF-69E3-4AED-80D4-199C305259DB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1F10-B21D-476A-83A3-1DFC87F0C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6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B4DF-69E3-4AED-80D4-199C305259DB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1F10-B21D-476A-83A3-1DFC87F0C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4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52637"/>
            <a:ext cx="2488407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352637"/>
            <a:ext cx="7301071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B4DF-69E3-4AED-80D4-199C305259DB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1F10-B21D-476A-83A3-1DFC87F0C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7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B4DF-69E3-4AED-80D4-199C305259DB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1F10-B21D-476A-83A3-1DFC87F0C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9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B4DF-69E3-4AED-80D4-199C305259DB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1F10-B21D-476A-83A3-1DFC87F0C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2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B4DF-69E3-4AED-80D4-199C305259DB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1F10-B21D-476A-83A3-1DFC87F0C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1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B4DF-69E3-4AED-80D4-199C305259DB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1F10-B21D-476A-83A3-1DFC87F0C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7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B4DF-69E3-4AED-80D4-199C305259DB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1F10-B21D-476A-83A3-1DFC87F0C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2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B4DF-69E3-4AED-80D4-199C305259DB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1F10-B21D-476A-83A3-1DFC87F0C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1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B4DF-69E3-4AED-80D4-199C305259DB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1F10-B21D-476A-83A3-1DFC87F0C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0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B4DF-69E3-4AED-80D4-199C305259DB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1F10-B21D-476A-83A3-1DFC87F0C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1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8B4DF-69E3-4AED-80D4-199C305259DB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B1F10-B21D-476A-83A3-1DFC87F0C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0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slide" Target="slide3.xml"/><Relationship Id="rId4" Type="http://schemas.openxmlformats.org/officeDocument/2006/relationships/image" Target="../media/image5.pn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4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5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5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60.xm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7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72.xm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7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" Target="slide75.xm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7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78.xm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7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36173" y="2408591"/>
            <a:ext cx="5288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Parts of Speech </a:t>
            </a:r>
            <a:endParaRPr lang="en-US" sz="48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0738" y="3239588"/>
            <a:ext cx="68858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Nouns, Verbs , Adjectives,</a:t>
            </a:r>
          </a:p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Pronouns, Prepositions, &amp; Adverbs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5018782"/>
            <a:ext cx="33169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created by:</a:t>
            </a:r>
            <a:b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</a:b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The Curriculum Corner</a:t>
            </a:r>
            <a:endParaRPr lang="en-US" sz="3200" dirty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6560" y="4582180"/>
            <a:ext cx="3165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Janda Closer To Free" panose="02000503000000020003" pitchFamily="2" charset="0"/>
              </a:rPr>
              <a:t>PowerPoint Game</a:t>
            </a:r>
            <a:endParaRPr lang="en-US" sz="2800" dirty="0">
              <a:solidFill>
                <a:schemeClr val="bg1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24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6397" y="2819400"/>
            <a:ext cx="48926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Great work!</a:t>
            </a:r>
            <a:endParaRPr lang="en-US" sz="66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942779" y="4495800"/>
            <a:ext cx="4399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go to the next question.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907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85800"/>
            <a:ext cx="981950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loth Clip Art\CL1077\PNG\SLEEPY-SLOTH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5334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loth Clip Art\CL1077\PNG\SLEEPY-SLOTH-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322729"/>
            <a:ext cx="1255059" cy="125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48590" y="1962834"/>
            <a:ext cx="5591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pronoun is ______________________.</a:t>
            </a: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1474917" y="2644914"/>
            <a:ext cx="7174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word that takes the place of a noun</a:t>
            </a: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1095163" y="3400961"/>
            <a:ext cx="7933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b. 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word that comes before a noun to connect it to another noun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7" name="TextBox 16">
            <a:hlinkClick r:id="rId10" action="ppaction://hlinksldjump"/>
          </p:cNvPr>
          <p:cNvSpPr txBox="1"/>
          <p:nvPr/>
        </p:nvSpPr>
        <p:spPr>
          <a:xfrm>
            <a:off x="2345499" y="4677040"/>
            <a:ext cx="5433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c.  a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  <a:hlinkClick r:id="rId9" action="ppaction://hlinksldjump"/>
              </a:rPr>
              <a:t>word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 that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tells us when, where, how or in what manner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306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9671" y="3124200"/>
            <a:ext cx="5464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Hang in there!</a:t>
            </a:r>
            <a:endParaRPr lang="en-US" sz="60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708332" y="4724400"/>
            <a:ext cx="4707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try again.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089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817223"/>
            <a:ext cx="57198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Good thinking!</a:t>
            </a:r>
            <a:endParaRPr lang="en-US" sz="66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942779" y="4495800"/>
            <a:ext cx="4399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go to the next question.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182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85800"/>
            <a:ext cx="981950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loth Clip Art\CL1077\PNG\SLEEPY-SLOTH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5334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loth Clip Art\CL1077\PNG\SLEEPY-SLOTH-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322729"/>
            <a:ext cx="1255059" cy="125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19835" y="1998583"/>
            <a:ext cx="5587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An adverb is ______________________.</a:t>
            </a: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1474917" y="2644914"/>
            <a:ext cx="7174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word that takes the place of a noun</a:t>
            </a:r>
          </a:p>
        </p:txBody>
      </p:sp>
      <p:sp>
        <p:nvSpPr>
          <p:cNvPr id="12" name="TextBox 11">
            <a:hlinkClick r:id="rId8" action="ppaction://hlinksldjump"/>
          </p:cNvPr>
          <p:cNvSpPr txBox="1"/>
          <p:nvPr/>
        </p:nvSpPr>
        <p:spPr>
          <a:xfrm>
            <a:off x="1095163" y="3400961"/>
            <a:ext cx="7933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b. 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word that comes before a noun to connect it to another noun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7" name="TextBox 16">
            <a:hlinkClick r:id="rId9" action="ppaction://hlinksldjump"/>
          </p:cNvPr>
          <p:cNvSpPr txBox="1"/>
          <p:nvPr/>
        </p:nvSpPr>
        <p:spPr>
          <a:xfrm>
            <a:off x="2345499" y="4677040"/>
            <a:ext cx="5433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c.  a word that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tells us when, where, how or in what manner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58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9671" y="3124200"/>
            <a:ext cx="5464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Hang in there!</a:t>
            </a:r>
            <a:endParaRPr lang="en-US" sz="60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708332" y="4724400"/>
            <a:ext cx="4707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try again.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17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819400"/>
            <a:ext cx="56989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You’re a star!</a:t>
            </a:r>
            <a:endParaRPr lang="en-US" sz="66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942779" y="4495800"/>
            <a:ext cx="4399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go to the next question.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134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85800"/>
            <a:ext cx="981950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loth Clip Art\CL1077\PNG\SLEEPY-SLOTH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5334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loth Clip Art\CL1077\PNG\SLEEPY-SLOTH-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322729"/>
            <a:ext cx="1255059" cy="125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44164" y="1962834"/>
            <a:ext cx="5617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An </a:t>
            </a:r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preposition </a:t>
            </a:r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is </a:t>
            </a:r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_________________.</a:t>
            </a:r>
            <a:endParaRPr lang="en-US" sz="3600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4" name="TextBox 13">
            <a:hlinkClick r:id="rId8" action="ppaction://hlinksldjump"/>
          </p:cNvPr>
          <p:cNvSpPr txBox="1"/>
          <p:nvPr/>
        </p:nvSpPr>
        <p:spPr>
          <a:xfrm>
            <a:off x="1474917" y="2644914"/>
            <a:ext cx="7174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word that takes the place of a noun</a:t>
            </a:r>
          </a:p>
        </p:txBody>
      </p:sp>
      <p:sp>
        <p:nvSpPr>
          <p:cNvPr id="15" name="TextBox 14">
            <a:hlinkClick r:id="rId9" action="ppaction://hlinksldjump"/>
          </p:cNvPr>
          <p:cNvSpPr txBox="1"/>
          <p:nvPr/>
        </p:nvSpPr>
        <p:spPr>
          <a:xfrm>
            <a:off x="1095163" y="3400961"/>
            <a:ext cx="7933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b. 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word that comes before a noun to connect it to another noun.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6" name="TextBox 15">
            <a:hlinkClick r:id="rId8" action="ppaction://hlinksldjump"/>
          </p:cNvPr>
          <p:cNvSpPr txBox="1"/>
          <p:nvPr/>
        </p:nvSpPr>
        <p:spPr>
          <a:xfrm>
            <a:off x="2345499" y="4677040"/>
            <a:ext cx="5433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c.  a word that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tells us when, where, how or in what manner.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38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9671" y="3124200"/>
            <a:ext cx="5464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Hang in there!</a:t>
            </a:r>
            <a:endParaRPr lang="en-US" sz="60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708332" y="4724400"/>
            <a:ext cx="4707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try again.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612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2779" y="2819400"/>
            <a:ext cx="46394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Keep going!</a:t>
            </a:r>
            <a:endParaRPr lang="en-US" sz="66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942779" y="4495800"/>
            <a:ext cx="4399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go to the next question.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7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85800"/>
            <a:ext cx="981950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loth Clip Art\CL1077\PNG\SLEEPY-SLOTH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5334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loth Clip Art\CL1077\PNG\SLEEPY-SLOTH-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322729"/>
            <a:ext cx="1255059" cy="125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14600" y="2385835"/>
            <a:ext cx="5062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noun is ______________________.</a:t>
            </a:r>
          </a:p>
        </p:txBody>
      </p:sp>
      <p:sp>
        <p:nvSpPr>
          <p:cNvPr id="14" name="TextBox 13">
            <a:hlinkClick r:id="rId8" action="ppaction://hlinksldjump"/>
          </p:cNvPr>
          <p:cNvSpPr txBox="1"/>
          <p:nvPr/>
        </p:nvSpPr>
        <p:spPr>
          <a:xfrm>
            <a:off x="3191772" y="3422155"/>
            <a:ext cx="3708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describing word</a:t>
            </a:r>
          </a:p>
        </p:txBody>
      </p:sp>
      <p:sp>
        <p:nvSpPr>
          <p:cNvPr id="15" name="TextBox 14">
            <a:hlinkClick r:id="rId9" action="ppaction://hlinksldjump"/>
          </p:cNvPr>
          <p:cNvSpPr txBox="1"/>
          <p:nvPr/>
        </p:nvSpPr>
        <p:spPr>
          <a:xfrm>
            <a:off x="2769470" y="4290835"/>
            <a:ext cx="4709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b.  a person, place or thing</a:t>
            </a:r>
          </a:p>
        </p:txBody>
      </p:sp>
      <p:sp>
        <p:nvSpPr>
          <p:cNvPr id="16" name="TextBox 15">
            <a:hlinkClick r:id="rId8" action="ppaction://hlinksldjump"/>
          </p:cNvPr>
          <p:cNvSpPr txBox="1"/>
          <p:nvPr/>
        </p:nvSpPr>
        <p:spPr>
          <a:xfrm>
            <a:off x="3450596" y="5159514"/>
            <a:ext cx="3190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c.  an action word</a:t>
            </a:r>
          </a:p>
        </p:txBody>
      </p:sp>
    </p:spTree>
    <p:extLst>
      <p:ext uri="{BB962C8B-B14F-4D97-AF65-F5344CB8AC3E}">
        <p14:creationId xmlns:p14="http://schemas.microsoft.com/office/powerpoint/2010/main" val="409445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85800"/>
            <a:ext cx="981950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loth Clip Art\CL1077\PNG\SLEEPY-SLOTH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5334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loth Clip Art\CL1077\PNG\SLEEPY-SLOTH-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322729"/>
            <a:ext cx="1255059" cy="125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36364" y="3118832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12" name="TextBox 11">
            <a:hlinkClick r:id="rId8" action="ppaction://hlinksldjump"/>
          </p:cNvPr>
          <p:cNvSpPr txBox="1"/>
          <p:nvPr/>
        </p:nvSpPr>
        <p:spPr>
          <a:xfrm>
            <a:off x="4291240" y="3574555"/>
            <a:ext cx="1856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noun</a:t>
            </a:r>
          </a:p>
        </p:txBody>
      </p:sp>
      <p:sp>
        <p:nvSpPr>
          <p:cNvPr id="17" name="TextBox 16">
            <a:hlinkClick r:id="rId9" action="ppaction://hlinksldjump"/>
          </p:cNvPr>
          <p:cNvSpPr txBox="1"/>
          <p:nvPr/>
        </p:nvSpPr>
        <p:spPr>
          <a:xfrm>
            <a:off x="4382701" y="4443235"/>
            <a:ext cx="183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b.  a verb</a:t>
            </a:r>
          </a:p>
        </p:txBody>
      </p:sp>
      <p:sp>
        <p:nvSpPr>
          <p:cNvPr id="18" name="TextBox 17">
            <a:hlinkClick r:id="rId9" action="ppaction://hlinksldjump"/>
          </p:cNvPr>
          <p:cNvSpPr txBox="1"/>
          <p:nvPr/>
        </p:nvSpPr>
        <p:spPr>
          <a:xfrm>
            <a:off x="4006715" y="5311914"/>
            <a:ext cx="2425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c. 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pronoun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99094" y="1905000"/>
            <a:ext cx="4917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Sloths are mammals. They live in </a:t>
            </a:r>
            <a:r>
              <a:rPr lang="en-US" sz="3600" b="1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Central America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. </a:t>
            </a:r>
            <a:endParaRPr lang="en-US" sz="36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79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9671" y="3124200"/>
            <a:ext cx="5464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Hang in there!</a:t>
            </a:r>
            <a:endParaRPr lang="en-US" sz="60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708332" y="4724400"/>
            <a:ext cx="4707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try again.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601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8130" y="2819400"/>
            <a:ext cx="48926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Great work!</a:t>
            </a:r>
            <a:endParaRPr lang="en-US" sz="66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942779" y="4495800"/>
            <a:ext cx="4399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go to the next question.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2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85800"/>
            <a:ext cx="981950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loth Clip Art\CL1077\PNG\SLEEPY-SLOTH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5334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loth Clip Art\CL1077\PNG\SLEEPY-SLOTH-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322729"/>
            <a:ext cx="1255059" cy="125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36364" y="3118832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12" name="TextBox 11">
            <a:hlinkClick r:id="rId8" action="ppaction://hlinksldjump"/>
          </p:cNvPr>
          <p:cNvSpPr txBox="1"/>
          <p:nvPr/>
        </p:nvSpPr>
        <p:spPr>
          <a:xfrm>
            <a:off x="4291240" y="3574555"/>
            <a:ext cx="1856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noun</a:t>
            </a:r>
          </a:p>
        </p:txBody>
      </p:sp>
      <p:sp>
        <p:nvSpPr>
          <p:cNvPr id="17" name="TextBox 16">
            <a:hlinkClick r:id="rId8" action="ppaction://hlinksldjump"/>
          </p:cNvPr>
          <p:cNvSpPr txBox="1"/>
          <p:nvPr/>
        </p:nvSpPr>
        <p:spPr>
          <a:xfrm>
            <a:off x="4382701" y="4443235"/>
            <a:ext cx="183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b.  a verb</a:t>
            </a:r>
          </a:p>
        </p:txBody>
      </p:sp>
      <p:sp>
        <p:nvSpPr>
          <p:cNvPr id="18" name="TextBox 17">
            <a:hlinkClick r:id="rId9" action="ppaction://hlinksldjump"/>
          </p:cNvPr>
          <p:cNvSpPr txBox="1"/>
          <p:nvPr/>
        </p:nvSpPr>
        <p:spPr>
          <a:xfrm>
            <a:off x="4006715" y="5311914"/>
            <a:ext cx="2425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c. 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pronoun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99094" y="1905000"/>
            <a:ext cx="4917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Sloths are mammals. </a:t>
            </a:r>
            <a:r>
              <a:rPr lang="en-US" sz="3600" b="1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They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 live in Central America. </a:t>
            </a:r>
            <a:endParaRPr lang="en-US" sz="36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38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9671" y="3124200"/>
            <a:ext cx="5464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Hang in there!</a:t>
            </a:r>
            <a:endParaRPr lang="en-US" sz="60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708332" y="4724400"/>
            <a:ext cx="4707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try again.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128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8130" y="2819400"/>
            <a:ext cx="45480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Way to go!</a:t>
            </a:r>
            <a:endParaRPr lang="en-US" sz="66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942779" y="4495800"/>
            <a:ext cx="4399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go to the next question.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272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85800"/>
            <a:ext cx="981950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loth Clip Art\CL1077\PNG\SLEEPY-SLOTH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5334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loth Clip Art\CL1077\PNG\SLEEPY-SLOTH-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322729"/>
            <a:ext cx="1255059" cy="125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36364" y="3118832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12" name="TextBox 11">
            <a:hlinkClick r:id="rId8" action="ppaction://hlinksldjump"/>
          </p:cNvPr>
          <p:cNvSpPr txBox="1"/>
          <p:nvPr/>
        </p:nvSpPr>
        <p:spPr>
          <a:xfrm>
            <a:off x="4291240" y="3574555"/>
            <a:ext cx="1856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noun</a:t>
            </a:r>
          </a:p>
        </p:txBody>
      </p:sp>
      <p:sp>
        <p:nvSpPr>
          <p:cNvPr id="17" name="TextBox 16">
            <a:hlinkClick r:id="rId8" action="ppaction://hlinksldjump"/>
          </p:cNvPr>
          <p:cNvSpPr txBox="1"/>
          <p:nvPr/>
        </p:nvSpPr>
        <p:spPr>
          <a:xfrm>
            <a:off x="4382701" y="4443235"/>
            <a:ext cx="183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b.  a verb</a:t>
            </a:r>
          </a:p>
        </p:txBody>
      </p:sp>
      <p:sp>
        <p:nvSpPr>
          <p:cNvPr id="18" name="TextBox 17">
            <a:hlinkClick r:id="rId9" action="ppaction://hlinksldjump"/>
          </p:cNvPr>
          <p:cNvSpPr txBox="1"/>
          <p:nvPr/>
        </p:nvSpPr>
        <p:spPr>
          <a:xfrm>
            <a:off x="4006715" y="5311914"/>
            <a:ext cx="2425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c. 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pronoun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99094" y="1905000"/>
            <a:ext cx="4917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Sloths are mammals. They </a:t>
            </a:r>
            <a:r>
              <a:rPr lang="en-US" sz="3600" b="1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live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 in Central America. </a:t>
            </a:r>
            <a:endParaRPr lang="en-US" sz="36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3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9671" y="3124200"/>
            <a:ext cx="5464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Hang in there!</a:t>
            </a:r>
            <a:endParaRPr lang="en-US" sz="60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708332" y="4724400"/>
            <a:ext cx="4707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try again.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75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4330" y="2819400"/>
            <a:ext cx="45368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Well done!</a:t>
            </a:r>
            <a:endParaRPr lang="en-US" sz="66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942779" y="4495800"/>
            <a:ext cx="4399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go to the next question.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562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85800"/>
            <a:ext cx="981950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loth Clip Art\CL1077\PNG\SLEEPY-SLOTH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5334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loth Clip Art\CL1077\PNG\SLEEPY-SLOTH-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322729"/>
            <a:ext cx="1255059" cy="125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36364" y="3118832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12" name="TextBox 11">
            <a:hlinkClick r:id="rId8" action="ppaction://hlinksldjump"/>
          </p:cNvPr>
          <p:cNvSpPr txBox="1"/>
          <p:nvPr/>
        </p:nvSpPr>
        <p:spPr>
          <a:xfrm>
            <a:off x="3735002" y="3574555"/>
            <a:ext cx="2969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preposition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7" name="TextBox 16">
            <a:hlinkClick r:id="rId9" action="ppaction://hlinksldjump"/>
          </p:cNvPr>
          <p:cNvSpPr txBox="1"/>
          <p:nvPr/>
        </p:nvSpPr>
        <p:spPr>
          <a:xfrm>
            <a:off x="3958644" y="4443235"/>
            <a:ext cx="2678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b. 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an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adjective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8" name="TextBox 17">
            <a:hlinkClick r:id="rId8" action="ppaction://hlinksldjump"/>
          </p:cNvPr>
          <p:cNvSpPr txBox="1"/>
          <p:nvPr/>
        </p:nvSpPr>
        <p:spPr>
          <a:xfrm>
            <a:off x="4006715" y="5311914"/>
            <a:ext cx="2425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c. 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pronoun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99094" y="1905000"/>
            <a:ext cx="4917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Sloths hang onto  branches using their </a:t>
            </a:r>
            <a:r>
              <a:rPr lang="en-US" sz="3600" b="1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long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 claws. </a:t>
            </a:r>
            <a:endParaRPr lang="en-US" sz="36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04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9671" y="3124200"/>
            <a:ext cx="5464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Hang in there!</a:t>
            </a:r>
            <a:endParaRPr lang="en-US" sz="60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819400" y="4724400"/>
            <a:ext cx="4707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try again.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11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9671" y="3124200"/>
            <a:ext cx="5464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Hang in there!</a:t>
            </a:r>
            <a:endParaRPr lang="en-US" sz="60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708332" y="4724400"/>
            <a:ext cx="4707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try again.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34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9859" y="2809336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Fantastic!</a:t>
            </a:r>
            <a:endParaRPr lang="en-US" sz="72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942779" y="4495800"/>
            <a:ext cx="4399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go to the next question.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942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85800"/>
            <a:ext cx="981950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loth Clip Art\CL1077\PNG\SLEEPY-SLOTH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5334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loth Clip Art\CL1077\PNG\SLEEPY-SLOTH-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322729"/>
            <a:ext cx="1255059" cy="125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36364" y="3118832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12" name="TextBox 11">
            <a:hlinkClick r:id="rId8" action="ppaction://hlinksldjump"/>
          </p:cNvPr>
          <p:cNvSpPr txBox="1"/>
          <p:nvPr/>
        </p:nvSpPr>
        <p:spPr>
          <a:xfrm>
            <a:off x="3735002" y="3574555"/>
            <a:ext cx="2969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preposition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7" name="TextBox 16">
            <a:hlinkClick r:id="rId8" action="ppaction://hlinksldjump"/>
          </p:cNvPr>
          <p:cNvSpPr txBox="1"/>
          <p:nvPr/>
        </p:nvSpPr>
        <p:spPr>
          <a:xfrm>
            <a:off x="3958644" y="4443235"/>
            <a:ext cx="2678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b. 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an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adjective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8" name="TextBox 17">
            <a:hlinkClick r:id="rId9" action="ppaction://hlinksldjump"/>
          </p:cNvPr>
          <p:cNvSpPr txBox="1"/>
          <p:nvPr/>
        </p:nvSpPr>
        <p:spPr>
          <a:xfrm>
            <a:off x="4006715" y="5311914"/>
            <a:ext cx="2425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c. 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pronoun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99094" y="1905000"/>
            <a:ext cx="4917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Sloths hang onto  branches using </a:t>
            </a:r>
            <a:r>
              <a:rPr lang="en-US" sz="3600" b="1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their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 long claws. </a:t>
            </a:r>
            <a:endParaRPr lang="en-US" sz="36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725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9671" y="3124200"/>
            <a:ext cx="5464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Hang in there!</a:t>
            </a:r>
            <a:endParaRPr lang="en-US" sz="60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708332" y="4724400"/>
            <a:ext cx="4707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try again.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992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907" y="2667000"/>
            <a:ext cx="47981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Wonderful!</a:t>
            </a:r>
            <a:endParaRPr lang="en-US" sz="66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942779" y="4495800"/>
            <a:ext cx="4399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go to the next question.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422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85800"/>
            <a:ext cx="981950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loth Clip Art\CL1077\PNG\SLEEPY-SLOTH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5334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loth Clip Art\CL1077\PNG\SLEEPY-SLOTH-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322729"/>
            <a:ext cx="1255059" cy="125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36364" y="3118832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12" name="TextBox 11">
            <a:hlinkClick r:id="rId8" action="ppaction://hlinksldjump"/>
          </p:cNvPr>
          <p:cNvSpPr txBox="1"/>
          <p:nvPr/>
        </p:nvSpPr>
        <p:spPr>
          <a:xfrm>
            <a:off x="3735002" y="3574555"/>
            <a:ext cx="2969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preposition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7" name="TextBox 16">
            <a:hlinkClick r:id="rId9" action="ppaction://hlinksldjump"/>
          </p:cNvPr>
          <p:cNvSpPr txBox="1"/>
          <p:nvPr/>
        </p:nvSpPr>
        <p:spPr>
          <a:xfrm>
            <a:off x="3958644" y="4443235"/>
            <a:ext cx="2678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b. 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an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adjective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8" name="TextBox 17">
            <a:hlinkClick r:id="rId9" action="ppaction://hlinksldjump"/>
          </p:cNvPr>
          <p:cNvSpPr txBox="1"/>
          <p:nvPr/>
        </p:nvSpPr>
        <p:spPr>
          <a:xfrm>
            <a:off x="4006715" y="5311914"/>
            <a:ext cx="2425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c. 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pronoun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99094" y="1905000"/>
            <a:ext cx="4917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Sloths hang </a:t>
            </a:r>
            <a:r>
              <a:rPr lang="en-US" sz="3600" b="1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onto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  branches using their long claws. </a:t>
            </a:r>
            <a:endParaRPr lang="en-US" sz="36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6575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9671" y="3124200"/>
            <a:ext cx="5464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Hang in there!</a:t>
            </a:r>
            <a:endParaRPr lang="en-US" sz="60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708332" y="4724400"/>
            <a:ext cx="4707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try again.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921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6841" y="2819400"/>
            <a:ext cx="39917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Fabulous!</a:t>
            </a:r>
            <a:endParaRPr lang="en-US" sz="66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942779" y="4495800"/>
            <a:ext cx="4399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go to the next question.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711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85800"/>
            <a:ext cx="981950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loth Clip Art\CL1077\PNG\SLEEPY-SLOTH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5334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loth Clip Art\CL1077\PNG\SLEEPY-SLOTH-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322729"/>
            <a:ext cx="1255059" cy="125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36364" y="3118832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12" name="TextBox 11">
            <a:hlinkClick r:id="rId8" action="ppaction://hlinksldjump"/>
          </p:cNvPr>
          <p:cNvSpPr txBox="1"/>
          <p:nvPr/>
        </p:nvSpPr>
        <p:spPr>
          <a:xfrm>
            <a:off x="3735002" y="3574555"/>
            <a:ext cx="2969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preposition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7" name="TextBox 16">
            <a:hlinkClick r:id="rId9" action="ppaction://hlinksldjump"/>
          </p:cNvPr>
          <p:cNvSpPr txBox="1"/>
          <p:nvPr/>
        </p:nvSpPr>
        <p:spPr>
          <a:xfrm>
            <a:off x="3958644" y="4443235"/>
            <a:ext cx="2678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b. 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an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adjective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8" name="TextBox 17">
            <a:hlinkClick r:id="rId9" action="ppaction://hlinksldjump"/>
          </p:cNvPr>
          <p:cNvSpPr txBox="1"/>
          <p:nvPr/>
        </p:nvSpPr>
        <p:spPr>
          <a:xfrm>
            <a:off x="4006715" y="5311914"/>
            <a:ext cx="2425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c. 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pronoun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00" y="19050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Their long claws can make it</a:t>
            </a:r>
          </a:p>
          <a:p>
            <a:pPr algn="ctr"/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difficult for sloths to walk </a:t>
            </a:r>
            <a:r>
              <a:rPr lang="en-US" sz="3600" b="1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on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 the ground.</a:t>
            </a:r>
            <a:endParaRPr lang="en-US" sz="36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5199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9671" y="3124200"/>
            <a:ext cx="5464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Hang in there!</a:t>
            </a:r>
            <a:endParaRPr lang="en-US" sz="60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708332" y="4724400"/>
            <a:ext cx="4707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try again.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17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8130" y="2819400"/>
            <a:ext cx="45480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Way to go!</a:t>
            </a:r>
            <a:endParaRPr lang="en-US" sz="66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942779" y="4495800"/>
            <a:ext cx="4399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go to the next question.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17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9758" y="2514600"/>
            <a:ext cx="25859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Wow!</a:t>
            </a:r>
            <a:endParaRPr lang="en-US" sz="80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942779" y="4495800"/>
            <a:ext cx="4399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go to the next question.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109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85800"/>
            <a:ext cx="981950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loth Clip Art\CL1077\PNG\SLEEPY-SLOTH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5334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loth Clip Art\CL1077\PNG\SLEEPY-SLOTH-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322729"/>
            <a:ext cx="1255059" cy="125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36364" y="3118832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12" name="TextBox 11">
            <a:hlinkClick r:id="rId8" action="ppaction://hlinksldjump"/>
          </p:cNvPr>
          <p:cNvSpPr txBox="1"/>
          <p:nvPr/>
        </p:nvSpPr>
        <p:spPr>
          <a:xfrm>
            <a:off x="3735002" y="3574555"/>
            <a:ext cx="2969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preposition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7" name="TextBox 16">
            <a:hlinkClick r:id="rId9" action="ppaction://hlinksldjump"/>
          </p:cNvPr>
          <p:cNvSpPr txBox="1"/>
          <p:nvPr/>
        </p:nvSpPr>
        <p:spPr>
          <a:xfrm>
            <a:off x="3958644" y="4443235"/>
            <a:ext cx="2678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b. 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an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adjective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8" name="TextBox 17">
            <a:hlinkClick r:id="rId8" action="ppaction://hlinksldjump"/>
          </p:cNvPr>
          <p:cNvSpPr txBox="1"/>
          <p:nvPr/>
        </p:nvSpPr>
        <p:spPr>
          <a:xfrm>
            <a:off x="4006715" y="5311914"/>
            <a:ext cx="2425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c. 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pronoun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00" y="19050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Their </a:t>
            </a:r>
            <a:r>
              <a:rPr lang="en-US" sz="3600" b="1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long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 claws can make it</a:t>
            </a:r>
          </a:p>
          <a:p>
            <a:pPr algn="ctr"/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difficult for sloths to walk on the ground.</a:t>
            </a:r>
            <a:endParaRPr lang="en-US" sz="36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4716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9671" y="3124200"/>
            <a:ext cx="5464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Hang in there!</a:t>
            </a:r>
            <a:endParaRPr lang="en-US" sz="60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708332" y="4724400"/>
            <a:ext cx="4707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try again.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97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5043" y="2819400"/>
            <a:ext cx="37753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Brilliant!</a:t>
            </a:r>
            <a:endParaRPr lang="en-US" sz="66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942779" y="4495800"/>
            <a:ext cx="4399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go to the next question.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798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85800"/>
            <a:ext cx="981950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loth Clip Art\CL1077\PNG\SLEEPY-SLOTH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5334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loth Clip Art\CL1077\PNG\SLEEPY-SLOTH-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322729"/>
            <a:ext cx="1255059" cy="125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36364" y="3118832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12" name="TextBox 11">
            <a:hlinkClick r:id="rId8" action="ppaction://hlinksldjump"/>
          </p:cNvPr>
          <p:cNvSpPr txBox="1"/>
          <p:nvPr/>
        </p:nvSpPr>
        <p:spPr>
          <a:xfrm>
            <a:off x="3735002" y="3574555"/>
            <a:ext cx="2969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preposition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7" name="TextBox 16">
            <a:hlinkClick r:id="rId8" action="ppaction://hlinksldjump"/>
          </p:cNvPr>
          <p:cNvSpPr txBox="1"/>
          <p:nvPr/>
        </p:nvSpPr>
        <p:spPr>
          <a:xfrm>
            <a:off x="3958644" y="4443235"/>
            <a:ext cx="2678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b. 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an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adjective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8" name="TextBox 17">
            <a:hlinkClick r:id="rId9" action="ppaction://hlinksldjump"/>
          </p:cNvPr>
          <p:cNvSpPr txBox="1"/>
          <p:nvPr/>
        </p:nvSpPr>
        <p:spPr>
          <a:xfrm>
            <a:off x="4006715" y="5311914"/>
            <a:ext cx="2425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c. 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pronoun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00" y="19050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Their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 long claws can make it</a:t>
            </a:r>
          </a:p>
          <a:p>
            <a:pPr algn="ctr"/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difficult for sloths to walk on the ground.</a:t>
            </a:r>
            <a:endParaRPr lang="en-US" sz="36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694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9671" y="3124200"/>
            <a:ext cx="5464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Hang in there!</a:t>
            </a:r>
            <a:endParaRPr lang="en-US" sz="60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708332" y="4724400"/>
            <a:ext cx="4707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try again.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2265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469" y="2819400"/>
            <a:ext cx="46025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Marvelous!</a:t>
            </a:r>
            <a:endParaRPr lang="en-US" sz="66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942779" y="4495800"/>
            <a:ext cx="4399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go to the next question.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8250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85800"/>
            <a:ext cx="981950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loth Clip Art\CL1077\PNG\SLEEPY-SLOTH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5334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loth Clip Art\CL1077\PNG\SLEEPY-SLOTH-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322729"/>
            <a:ext cx="1255059" cy="125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36364" y="3118832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12" name="TextBox 11">
            <a:hlinkClick r:id="rId8" action="ppaction://hlinksldjump"/>
          </p:cNvPr>
          <p:cNvSpPr txBox="1"/>
          <p:nvPr/>
        </p:nvSpPr>
        <p:spPr>
          <a:xfrm>
            <a:off x="3735002" y="3574555"/>
            <a:ext cx="2969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preposition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7" name="TextBox 16">
            <a:hlinkClick r:id="rId9" action="ppaction://hlinksldjump"/>
          </p:cNvPr>
          <p:cNvSpPr txBox="1"/>
          <p:nvPr/>
        </p:nvSpPr>
        <p:spPr>
          <a:xfrm>
            <a:off x="3958644" y="4443235"/>
            <a:ext cx="2678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b. 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an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adjective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8" name="TextBox 17">
            <a:hlinkClick r:id="rId8" action="ppaction://hlinksldjump"/>
          </p:cNvPr>
          <p:cNvSpPr txBox="1"/>
          <p:nvPr/>
        </p:nvSpPr>
        <p:spPr>
          <a:xfrm>
            <a:off x="4006715" y="5311914"/>
            <a:ext cx="2425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c. 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pronoun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00" y="19050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Their long claws can make it</a:t>
            </a:r>
          </a:p>
          <a:p>
            <a:pPr algn="ctr"/>
            <a:r>
              <a:rPr lang="en-US" sz="3600" b="1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difficult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 for sloths to walk on the ground.</a:t>
            </a:r>
            <a:endParaRPr lang="en-US" sz="36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001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9671" y="3124200"/>
            <a:ext cx="5464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Hang in there!</a:t>
            </a:r>
            <a:endParaRPr lang="en-US" sz="60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708332" y="4724400"/>
            <a:ext cx="4707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try again.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068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6765" y="2809336"/>
            <a:ext cx="4071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Nice work!</a:t>
            </a:r>
            <a:endParaRPr lang="en-US" sz="66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942779" y="4495800"/>
            <a:ext cx="4399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go to the next question.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74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85800"/>
            <a:ext cx="981950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loth Clip Art\CL1077\PNG\SLEEPY-SLOTH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5334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loth Clip Art\CL1077\PNG\SLEEPY-SLOTH-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322729"/>
            <a:ext cx="1255059" cy="125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90019" y="2286000"/>
            <a:ext cx="5859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An adjective is ______________________.</a:t>
            </a:r>
          </a:p>
        </p:txBody>
      </p:sp>
      <p:sp>
        <p:nvSpPr>
          <p:cNvPr id="12" name="TextBox 11">
            <a:hlinkClick r:id="rId8" action="ppaction://hlinksldjump"/>
          </p:cNvPr>
          <p:cNvSpPr txBox="1"/>
          <p:nvPr/>
        </p:nvSpPr>
        <p:spPr>
          <a:xfrm>
            <a:off x="3365409" y="3322320"/>
            <a:ext cx="3708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describing word</a:t>
            </a:r>
          </a:p>
        </p:txBody>
      </p:sp>
      <p:sp>
        <p:nvSpPr>
          <p:cNvPr id="17" name="TextBox 16">
            <a:hlinkClick r:id="rId9" action="ppaction://hlinksldjump"/>
          </p:cNvPr>
          <p:cNvSpPr txBox="1"/>
          <p:nvPr/>
        </p:nvSpPr>
        <p:spPr>
          <a:xfrm>
            <a:off x="2943107" y="4191000"/>
            <a:ext cx="4709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b.  a person, place or thing</a:t>
            </a:r>
          </a:p>
        </p:txBody>
      </p:sp>
      <p:sp>
        <p:nvSpPr>
          <p:cNvPr id="18" name="TextBox 17">
            <a:hlinkClick r:id="rId9" action="ppaction://hlinksldjump"/>
          </p:cNvPr>
          <p:cNvSpPr txBox="1"/>
          <p:nvPr/>
        </p:nvSpPr>
        <p:spPr>
          <a:xfrm>
            <a:off x="3624233" y="5059679"/>
            <a:ext cx="3190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c.  an action word</a:t>
            </a:r>
          </a:p>
        </p:txBody>
      </p:sp>
    </p:spTree>
    <p:extLst>
      <p:ext uri="{BB962C8B-B14F-4D97-AF65-F5344CB8AC3E}">
        <p14:creationId xmlns:p14="http://schemas.microsoft.com/office/powerpoint/2010/main" val="247398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85800"/>
            <a:ext cx="981950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loth Clip Art\CL1077\PNG\SLEEPY-SLOTH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5334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loth Clip Art\CL1077\PNG\SLEEPY-SLOTH-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322729"/>
            <a:ext cx="1255059" cy="125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36364" y="3118832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12" name="TextBox 11">
            <a:hlinkClick r:id="rId8" action="ppaction://hlinksldjump"/>
          </p:cNvPr>
          <p:cNvSpPr txBox="1"/>
          <p:nvPr/>
        </p:nvSpPr>
        <p:spPr>
          <a:xfrm>
            <a:off x="3735002" y="3574555"/>
            <a:ext cx="2969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preposition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7" name="TextBox 16">
            <a:hlinkClick r:id="rId9" action="ppaction://hlinksldjump"/>
          </p:cNvPr>
          <p:cNvSpPr txBox="1"/>
          <p:nvPr/>
        </p:nvSpPr>
        <p:spPr>
          <a:xfrm>
            <a:off x="3958644" y="4443235"/>
            <a:ext cx="2678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b. 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an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adjective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8" name="TextBox 17">
            <a:hlinkClick r:id="rId9" action="ppaction://hlinksldjump"/>
          </p:cNvPr>
          <p:cNvSpPr txBox="1"/>
          <p:nvPr/>
        </p:nvSpPr>
        <p:spPr>
          <a:xfrm>
            <a:off x="4006715" y="5311914"/>
            <a:ext cx="2425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c. 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pronoun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00" y="19050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Their long claws can make it</a:t>
            </a:r>
          </a:p>
          <a:p>
            <a:pPr algn="ctr"/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difficult for sloths to walk </a:t>
            </a:r>
            <a:r>
              <a:rPr lang="en-US" sz="3600" b="1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on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 the ground.</a:t>
            </a:r>
            <a:endParaRPr lang="en-US" sz="36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556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9671" y="3124200"/>
            <a:ext cx="5464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Hang in there!</a:t>
            </a:r>
            <a:endParaRPr lang="en-US" sz="60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708332" y="4724400"/>
            <a:ext cx="4707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try again.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2099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8130" y="2819400"/>
            <a:ext cx="45480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Way to go!</a:t>
            </a:r>
            <a:endParaRPr lang="en-US" sz="66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942779" y="4495800"/>
            <a:ext cx="4399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go to the next question.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0935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85800"/>
            <a:ext cx="981950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loth Clip Art\CL1077\PNG\SLEEPY-SLOTH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5334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loth Clip Art\CL1077\PNG\SLEEPY-SLOTH-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322729"/>
            <a:ext cx="1255059" cy="125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80083" y="3037677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12" name="TextBox 11">
            <a:hlinkClick r:id="rId8" action="ppaction://hlinksldjump"/>
          </p:cNvPr>
          <p:cNvSpPr txBox="1"/>
          <p:nvPr/>
        </p:nvSpPr>
        <p:spPr>
          <a:xfrm>
            <a:off x="3847242" y="3650755"/>
            <a:ext cx="2744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an adjective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7" name="TextBox 16">
            <a:hlinkClick r:id="rId8" action="ppaction://hlinksldjump"/>
          </p:cNvPr>
          <p:cNvSpPr txBox="1"/>
          <p:nvPr/>
        </p:nvSpPr>
        <p:spPr>
          <a:xfrm>
            <a:off x="4382701" y="4519435"/>
            <a:ext cx="183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b.  a verb</a:t>
            </a:r>
          </a:p>
        </p:txBody>
      </p:sp>
      <p:sp>
        <p:nvSpPr>
          <p:cNvPr id="18" name="TextBox 17">
            <a:hlinkClick r:id="rId9" action="ppaction://hlinksldjump"/>
          </p:cNvPr>
          <p:cNvSpPr txBox="1"/>
          <p:nvPr/>
        </p:nvSpPr>
        <p:spPr>
          <a:xfrm>
            <a:off x="4037268" y="5388114"/>
            <a:ext cx="2364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c.  an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adverb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1986" y="1923871"/>
            <a:ext cx="4500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The sloth </a:t>
            </a:r>
            <a:r>
              <a:rPr lang="en-US" sz="3600" b="1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sleepily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 climbed into the tree to take a nap.</a:t>
            </a:r>
            <a:endParaRPr lang="en-US" sz="36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2025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9671" y="3124200"/>
            <a:ext cx="5464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Hang in there!</a:t>
            </a:r>
            <a:endParaRPr lang="en-US" sz="60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708332" y="4724400"/>
            <a:ext cx="4707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try again.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6335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0460" y="2819400"/>
            <a:ext cx="35445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Splendid!</a:t>
            </a:r>
            <a:endParaRPr lang="en-US" sz="66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942779" y="4495800"/>
            <a:ext cx="4399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go to the next question.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2728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85800"/>
            <a:ext cx="981950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loth Clip Art\CL1077\PNG\SLEEPY-SLOTH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5334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loth Clip Art\CL1077\PNG\SLEEPY-SLOTH-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322729"/>
            <a:ext cx="1255059" cy="125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80083" y="3037677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12" name="TextBox 11">
            <a:hlinkClick r:id="rId8" action="ppaction://hlinksldjump"/>
          </p:cNvPr>
          <p:cNvSpPr txBox="1"/>
          <p:nvPr/>
        </p:nvSpPr>
        <p:spPr>
          <a:xfrm>
            <a:off x="3847242" y="3650755"/>
            <a:ext cx="2744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an adjective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7" name="TextBox 16">
            <a:hlinkClick r:id="rId8" action="ppaction://hlinksldjump"/>
          </p:cNvPr>
          <p:cNvSpPr txBox="1"/>
          <p:nvPr/>
        </p:nvSpPr>
        <p:spPr>
          <a:xfrm>
            <a:off x="4382701" y="4519435"/>
            <a:ext cx="183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b.  a verb</a:t>
            </a:r>
          </a:p>
        </p:txBody>
      </p:sp>
      <p:sp>
        <p:nvSpPr>
          <p:cNvPr id="18" name="TextBox 17">
            <a:hlinkClick r:id="rId9" action="ppaction://hlinksldjump"/>
          </p:cNvPr>
          <p:cNvSpPr txBox="1"/>
          <p:nvPr/>
        </p:nvSpPr>
        <p:spPr>
          <a:xfrm>
            <a:off x="3746229" y="5388114"/>
            <a:ext cx="2946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c. 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preposition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1986" y="1923871"/>
            <a:ext cx="4500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The sloth sleepily climbed </a:t>
            </a:r>
            <a:r>
              <a:rPr lang="en-US" sz="3600" b="1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into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 the tree to take a nap.</a:t>
            </a:r>
            <a:endParaRPr lang="en-US" sz="36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6546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9671" y="3124200"/>
            <a:ext cx="5464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Hang in there!</a:t>
            </a:r>
            <a:endParaRPr lang="en-US" sz="60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708332" y="4724400"/>
            <a:ext cx="4707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try again.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4900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2080" y="2667000"/>
            <a:ext cx="22413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Nifty!</a:t>
            </a:r>
            <a:endParaRPr lang="en-US" sz="66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942779" y="4495800"/>
            <a:ext cx="4399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go to the next question.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6421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85800"/>
            <a:ext cx="981950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loth Clip Art\CL1077\PNG\SLEEPY-SLOTH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5334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loth Clip Art\CL1077\PNG\SLEEPY-SLOTH-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322729"/>
            <a:ext cx="1255059" cy="125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80083" y="3037677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12" name="TextBox 11">
            <a:hlinkClick r:id="rId8" action="ppaction://hlinksldjump"/>
          </p:cNvPr>
          <p:cNvSpPr txBox="1"/>
          <p:nvPr/>
        </p:nvSpPr>
        <p:spPr>
          <a:xfrm>
            <a:off x="3847242" y="3650755"/>
            <a:ext cx="2744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an adjective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7" name="TextBox 16">
            <a:hlinkClick r:id="rId9" action="ppaction://hlinksldjump"/>
          </p:cNvPr>
          <p:cNvSpPr txBox="1"/>
          <p:nvPr/>
        </p:nvSpPr>
        <p:spPr>
          <a:xfrm>
            <a:off x="4382701" y="4519435"/>
            <a:ext cx="183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b.  a verb</a:t>
            </a:r>
          </a:p>
        </p:txBody>
      </p:sp>
      <p:sp>
        <p:nvSpPr>
          <p:cNvPr id="18" name="TextBox 17">
            <a:hlinkClick r:id="rId8" action="ppaction://hlinksldjump"/>
          </p:cNvPr>
          <p:cNvSpPr txBox="1"/>
          <p:nvPr/>
        </p:nvSpPr>
        <p:spPr>
          <a:xfrm>
            <a:off x="3746229" y="5388114"/>
            <a:ext cx="2946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c. 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preposition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1986" y="1923871"/>
            <a:ext cx="4500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The sloth sleepily </a:t>
            </a:r>
            <a:r>
              <a:rPr lang="en-US" sz="3600" b="1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climbed 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into the tree to take a nap.</a:t>
            </a:r>
            <a:endParaRPr lang="en-US" sz="36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415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9671" y="3124200"/>
            <a:ext cx="5464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Hang in there!</a:t>
            </a:r>
            <a:endParaRPr lang="en-US" sz="60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708332" y="4724400"/>
            <a:ext cx="4707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try again.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1924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9671" y="3124200"/>
            <a:ext cx="5464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Hang in there!</a:t>
            </a:r>
            <a:endParaRPr lang="en-US" sz="60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708332" y="4724400"/>
            <a:ext cx="4707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try again.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9960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1555" y="2667000"/>
            <a:ext cx="28023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Bravo!</a:t>
            </a:r>
            <a:endParaRPr lang="en-US" sz="66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942779" y="4495800"/>
            <a:ext cx="4399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go to the next question.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9856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85800"/>
            <a:ext cx="981950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loth Clip Art\CL1077\PNG\SLEEPY-SLOTH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5334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loth Clip Art\CL1077\PNG\SLEEPY-SLOTH-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322729"/>
            <a:ext cx="1255059" cy="125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90800" y="3060412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12" name="TextBox 11">
            <a:hlinkClick r:id="rId8" action="ppaction://hlinksldjump"/>
          </p:cNvPr>
          <p:cNvSpPr txBox="1"/>
          <p:nvPr/>
        </p:nvSpPr>
        <p:spPr>
          <a:xfrm>
            <a:off x="4291244" y="3650755"/>
            <a:ext cx="1856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noun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7" name="TextBox 16">
            <a:hlinkClick r:id="rId9" action="ppaction://hlinksldjump"/>
          </p:cNvPr>
          <p:cNvSpPr txBox="1"/>
          <p:nvPr/>
        </p:nvSpPr>
        <p:spPr>
          <a:xfrm>
            <a:off x="4382701" y="4519435"/>
            <a:ext cx="183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b.  a verb</a:t>
            </a:r>
          </a:p>
        </p:txBody>
      </p:sp>
      <p:sp>
        <p:nvSpPr>
          <p:cNvPr id="18" name="TextBox 17">
            <a:hlinkClick r:id="rId9" action="ppaction://hlinksldjump"/>
          </p:cNvPr>
          <p:cNvSpPr txBox="1"/>
          <p:nvPr/>
        </p:nvSpPr>
        <p:spPr>
          <a:xfrm>
            <a:off x="4037267" y="5388114"/>
            <a:ext cx="2364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c.  an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adverb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78027" y="1847671"/>
            <a:ext cx="4709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Did you see how slowly the </a:t>
            </a:r>
            <a:r>
              <a:rPr lang="en-US" sz="3600" b="1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sloth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 is moving?</a:t>
            </a:r>
          </a:p>
        </p:txBody>
      </p:sp>
    </p:spTree>
    <p:extLst>
      <p:ext uri="{BB962C8B-B14F-4D97-AF65-F5344CB8AC3E}">
        <p14:creationId xmlns:p14="http://schemas.microsoft.com/office/powerpoint/2010/main" val="3246124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9671" y="3124200"/>
            <a:ext cx="5464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Hang in there!</a:t>
            </a:r>
            <a:endParaRPr lang="en-US" sz="60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708332" y="4724400"/>
            <a:ext cx="4707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try again.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9426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3604" y="2819400"/>
            <a:ext cx="44582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Very good!</a:t>
            </a:r>
            <a:endParaRPr lang="en-US" sz="66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942779" y="4495800"/>
            <a:ext cx="4399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go to the next question.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820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85800"/>
            <a:ext cx="981950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loth Clip Art\CL1077\PNG\SLEEPY-SLOTH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5334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loth Clip Art\CL1077\PNG\SLEEPY-SLOTH-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322729"/>
            <a:ext cx="1255059" cy="125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90800" y="3060412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12" name="TextBox 11">
            <a:hlinkClick r:id="rId8" action="ppaction://hlinksldjump"/>
          </p:cNvPr>
          <p:cNvSpPr txBox="1"/>
          <p:nvPr/>
        </p:nvSpPr>
        <p:spPr>
          <a:xfrm>
            <a:off x="3998790" y="3650755"/>
            <a:ext cx="2441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an adverb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7" name="TextBox 16">
            <a:hlinkClick r:id="rId9" action="ppaction://hlinksldjump"/>
          </p:cNvPr>
          <p:cNvSpPr txBox="1"/>
          <p:nvPr/>
        </p:nvSpPr>
        <p:spPr>
          <a:xfrm>
            <a:off x="4382701" y="4519435"/>
            <a:ext cx="183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b.  a verb</a:t>
            </a:r>
          </a:p>
        </p:txBody>
      </p:sp>
      <p:sp>
        <p:nvSpPr>
          <p:cNvPr id="18" name="TextBox 17">
            <a:hlinkClick r:id="rId9" action="ppaction://hlinksldjump"/>
          </p:cNvPr>
          <p:cNvSpPr txBox="1"/>
          <p:nvPr/>
        </p:nvSpPr>
        <p:spPr>
          <a:xfrm>
            <a:off x="3858468" y="5388114"/>
            <a:ext cx="2722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c.  an adjective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78027" y="1847671"/>
            <a:ext cx="4709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Did you see how </a:t>
            </a:r>
            <a:r>
              <a:rPr lang="en-US" sz="3600" b="1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slowly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 the sloth is moving?</a:t>
            </a:r>
          </a:p>
        </p:txBody>
      </p:sp>
    </p:spTree>
    <p:extLst>
      <p:ext uri="{BB962C8B-B14F-4D97-AF65-F5344CB8AC3E}">
        <p14:creationId xmlns:p14="http://schemas.microsoft.com/office/powerpoint/2010/main" val="26884032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9671" y="3124200"/>
            <a:ext cx="5464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Hang in there!</a:t>
            </a:r>
            <a:endParaRPr lang="en-US" sz="60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708332" y="4724400"/>
            <a:ext cx="4707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try again.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427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7567" y="2819400"/>
            <a:ext cx="40703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Excellent!</a:t>
            </a:r>
            <a:endParaRPr lang="en-US" sz="66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942779" y="4495800"/>
            <a:ext cx="4399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go to the next question.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8162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85800"/>
            <a:ext cx="981950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loth Clip Art\CL1077\PNG\SLEEPY-SLOTH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5334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loth Clip Art\CL1077\PNG\SLEEPY-SLOTH-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322729"/>
            <a:ext cx="1255059" cy="125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78027" y="3091488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12" name="TextBox 11">
            <a:hlinkClick r:id="rId8" action="ppaction://hlinksldjump"/>
          </p:cNvPr>
          <p:cNvSpPr txBox="1"/>
          <p:nvPr/>
        </p:nvSpPr>
        <p:spPr>
          <a:xfrm>
            <a:off x="4291240" y="3498355"/>
            <a:ext cx="1856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noun</a:t>
            </a:r>
          </a:p>
        </p:txBody>
      </p:sp>
      <p:sp>
        <p:nvSpPr>
          <p:cNvPr id="17" name="TextBox 16">
            <a:hlinkClick r:id="rId9" action="ppaction://hlinksldjump"/>
          </p:cNvPr>
          <p:cNvSpPr txBox="1"/>
          <p:nvPr/>
        </p:nvSpPr>
        <p:spPr>
          <a:xfrm>
            <a:off x="4106889" y="4367035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b.  a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pronoun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8" name="TextBox 17">
            <a:hlinkClick r:id="rId8" action="ppaction://hlinksldjump"/>
          </p:cNvPr>
          <p:cNvSpPr txBox="1"/>
          <p:nvPr/>
        </p:nvSpPr>
        <p:spPr>
          <a:xfrm>
            <a:off x="3858468" y="5235714"/>
            <a:ext cx="2722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c.  an adjective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0" y="19050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Sloths have a very leafy diet. </a:t>
            </a:r>
          </a:p>
          <a:p>
            <a:pPr algn="ctr"/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     </a:t>
            </a:r>
            <a:r>
              <a:rPr lang="en-US" sz="3600" b="1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These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 leaves are difficult for them to digest. </a:t>
            </a:r>
            <a:endParaRPr lang="en-US" sz="36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7216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9671" y="3124200"/>
            <a:ext cx="5464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Hang in there!</a:t>
            </a:r>
            <a:endParaRPr lang="en-US" sz="60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708332" y="4724400"/>
            <a:ext cx="4707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try again.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851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1875" y="2791097"/>
            <a:ext cx="37417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Awesome!</a:t>
            </a:r>
            <a:endParaRPr lang="en-US" sz="66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942779" y="4495800"/>
            <a:ext cx="4399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go to the next question.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5815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8130" y="2819400"/>
            <a:ext cx="45480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Way to go!</a:t>
            </a:r>
            <a:endParaRPr lang="en-US" sz="66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942779" y="4495800"/>
            <a:ext cx="4399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go to the next question.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552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85800"/>
            <a:ext cx="981950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loth Clip Art\CL1077\PNG\SLEEPY-SLOTH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5334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loth Clip Art\CL1077\PNG\SLEEPY-SLOTH-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322729"/>
            <a:ext cx="1255059" cy="125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78027" y="3091488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12" name="TextBox 11">
            <a:hlinkClick r:id="rId8" action="ppaction://hlinksldjump"/>
          </p:cNvPr>
          <p:cNvSpPr txBox="1"/>
          <p:nvPr/>
        </p:nvSpPr>
        <p:spPr>
          <a:xfrm>
            <a:off x="4291240" y="3498355"/>
            <a:ext cx="1856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noun</a:t>
            </a:r>
          </a:p>
        </p:txBody>
      </p:sp>
      <p:sp>
        <p:nvSpPr>
          <p:cNvPr id="17" name="TextBox 16">
            <a:hlinkClick r:id="rId8" action="ppaction://hlinksldjump"/>
          </p:cNvPr>
          <p:cNvSpPr txBox="1"/>
          <p:nvPr/>
        </p:nvSpPr>
        <p:spPr>
          <a:xfrm>
            <a:off x="4106889" y="4367035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b.  a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pronoun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8" name="TextBox 17">
            <a:hlinkClick r:id="rId9" action="ppaction://hlinksldjump"/>
          </p:cNvPr>
          <p:cNvSpPr txBox="1"/>
          <p:nvPr/>
        </p:nvSpPr>
        <p:spPr>
          <a:xfrm>
            <a:off x="3858468" y="5235714"/>
            <a:ext cx="2722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c.  an adjective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0" y="19050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Sloths have a very </a:t>
            </a:r>
            <a:r>
              <a:rPr lang="en-US" sz="3600" b="1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leafy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 diet. </a:t>
            </a:r>
          </a:p>
          <a:p>
            <a:pPr algn="ctr"/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     These leaves are difficult for them to digest. </a:t>
            </a:r>
            <a:endParaRPr lang="en-US" sz="36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8444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9671" y="3124200"/>
            <a:ext cx="5464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Hang in there!</a:t>
            </a:r>
            <a:endParaRPr lang="en-US" sz="60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708332" y="4724400"/>
            <a:ext cx="4707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try again.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1571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0190" y="2819400"/>
            <a:ext cx="34050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Nice job!</a:t>
            </a:r>
            <a:endParaRPr lang="en-US" sz="66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942779" y="4495800"/>
            <a:ext cx="4399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go to the next question.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5688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85800"/>
            <a:ext cx="981950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loth Clip Art\CL1077\PNG\SLEEPY-SLOTH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5334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loth Clip Art\CL1077\PNG\SLEEPY-SLOTH-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322729"/>
            <a:ext cx="1255059" cy="125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78027" y="3091488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12" name="TextBox 11">
            <a:hlinkClick r:id="rId8" action="ppaction://hlinksldjump"/>
          </p:cNvPr>
          <p:cNvSpPr txBox="1"/>
          <p:nvPr/>
        </p:nvSpPr>
        <p:spPr>
          <a:xfrm>
            <a:off x="4291240" y="3498355"/>
            <a:ext cx="1856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noun</a:t>
            </a:r>
          </a:p>
        </p:txBody>
      </p:sp>
      <p:sp>
        <p:nvSpPr>
          <p:cNvPr id="17" name="TextBox 16">
            <a:hlinkClick r:id="rId9" action="ppaction://hlinksldjump"/>
          </p:cNvPr>
          <p:cNvSpPr txBox="1"/>
          <p:nvPr/>
        </p:nvSpPr>
        <p:spPr>
          <a:xfrm>
            <a:off x="4409953" y="4367035"/>
            <a:ext cx="1776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b.  a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verb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8" name="TextBox 17">
            <a:hlinkClick r:id="rId8" action="ppaction://hlinksldjump"/>
          </p:cNvPr>
          <p:cNvSpPr txBox="1"/>
          <p:nvPr/>
        </p:nvSpPr>
        <p:spPr>
          <a:xfrm>
            <a:off x="3858468" y="5235714"/>
            <a:ext cx="2722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c.  an adjective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0" y="19050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Sloths have a very leafy diet. </a:t>
            </a:r>
          </a:p>
          <a:p>
            <a:pPr algn="ctr"/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     These leaves are difficult for them to </a:t>
            </a:r>
            <a:r>
              <a:rPr lang="en-US" sz="3600" b="1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digest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. </a:t>
            </a:r>
            <a:endParaRPr lang="en-US" sz="36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8104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9671" y="3124200"/>
            <a:ext cx="5464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Hang in there!</a:t>
            </a:r>
            <a:endParaRPr lang="en-US" sz="60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708332" y="4724400"/>
            <a:ext cx="4707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try again.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3009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8130" y="2819400"/>
            <a:ext cx="49760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Outstanding!</a:t>
            </a:r>
            <a:endParaRPr lang="en-US" sz="66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942779" y="4495800"/>
            <a:ext cx="4399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go to the next question.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227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85800"/>
            <a:ext cx="981950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loth Clip Art\CL1077\PNG\SLEEPY-SLOTH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5334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loth Clip Art\CL1077\PNG\SLEEPY-SLOTH-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322729"/>
            <a:ext cx="1255059" cy="125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78027" y="3091488"/>
            <a:ext cx="547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The underlined word in this sentence is:</a:t>
            </a:r>
          </a:p>
        </p:txBody>
      </p:sp>
      <p:sp>
        <p:nvSpPr>
          <p:cNvPr id="12" name="TextBox 11">
            <a:hlinkClick r:id="rId8" action="ppaction://hlinksldjump"/>
          </p:cNvPr>
          <p:cNvSpPr txBox="1"/>
          <p:nvPr/>
        </p:nvSpPr>
        <p:spPr>
          <a:xfrm>
            <a:off x="4291240" y="3498355"/>
            <a:ext cx="1856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noun</a:t>
            </a:r>
          </a:p>
        </p:txBody>
      </p:sp>
      <p:sp>
        <p:nvSpPr>
          <p:cNvPr id="17" name="TextBox 16">
            <a:hlinkClick r:id="rId8" action="ppaction://hlinksldjump"/>
          </p:cNvPr>
          <p:cNvSpPr txBox="1"/>
          <p:nvPr/>
        </p:nvSpPr>
        <p:spPr>
          <a:xfrm>
            <a:off x="4106889" y="4367035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b.  a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pronoun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8" name="TextBox 17">
            <a:hlinkClick r:id="rId9" action="ppaction://hlinksldjump"/>
          </p:cNvPr>
          <p:cNvSpPr txBox="1"/>
          <p:nvPr/>
        </p:nvSpPr>
        <p:spPr>
          <a:xfrm>
            <a:off x="4037267" y="5235714"/>
            <a:ext cx="2364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c.  an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adverb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19050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Sloths have a </a:t>
            </a:r>
            <a:r>
              <a:rPr lang="en-US" sz="3600" b="1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very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 leafy diet. </a:t>
            </a:r>
          </a:p>
          <a:p>
            <a:pPr algn="ctr"/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     These leaves are difficult for them to digest. </a:t>
            </a:r>
            <a:endParaRPr lang="en-US" sz="36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G Neatly Printe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0969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9671" y="3124200"/>
            <a:ext cx="5464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Hang in there!</a:t>
            </a:r>
            <a:endParaRPr lang="en-US" sz="60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708332" y="4724400"/>
            <a:ext cx="4707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try again.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576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3703" y="2590800"/>
            <a:ext cx="34980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Hurray!</a:t>
            </a:r>
            <a:endParaRPr lang="en-US" sz="72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942779" y="4495800"/>
            <a:ext cx="4399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go back to the beginning.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8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Labels solid colors\Bundle Digital Labels Drop Shadow\Bundle Drop Shadow Frames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85800"/>
            <a:ext cx="981950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new papers\Sloth Clip Art\CL1077\PNG\SLEEPY-SLOTH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5334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Cathy.DESKTOP-HHOG9KH\Dropbox\Clip Art\new papers\Sloth Clip Art\CL1077\PNG\SLEEPY-SLOTH-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Users\Cathy.DESKTOP-HHOG9KH\Dropbox\Clip Art\new papers\Sloth Clip Art\CL1077\PNG\SLEEPY-SLOTH-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322729"/>
            <a:ext cx="1255059" cy="125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10332" y="2286000"/>
            <a:ext cx="5218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verb is ______________________.</a:t>
            </a:r>
          </a:p>
        </p:txBody>
      </p:sp>
      <p:sp>
        <p:nvSpPr>
          <p:cNvPr id="14" name="TextBox 13">
            <a:hlinkClick r:id="rId8" action="ppaction://hlinksldjump"/>
          </p:cNvPr>
          <p:cNvSpPr txBox="1"/>
          <p:nvPr/>
        </p:nvSpPr>
        <p:spPr>
          <a:xfrm>
            <a:off x="3365409" y="3322320"/>
            <a:ext cx="3708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a describing word</a:t>
            </a:r>
          </a:p>
        </p:txBody>
      </p:sp>
      <p:sp>
        <p:nvSpPr>
          <p:cNvPr id="15" name="TextBox 14">
            <a:hlinkClick r:id="rId8" action="ppaction://hlinksldjump"/>
          </p:cNvPr>
          <p:cNvSpPr txBox="1"/>
          <p:nvPr/>
        </p:nvSpPr>
        <p:spPr>
          <a:xfrm>
            <a:off x="2943107" y="4191000"/>
            <a:ext cx="4709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b.  a person, place or thing</a:t>
            </a:r>
          </a:p>
        </p:txBody>
      </p:sp>
      <p:sp>
        <p:nvSpPr>
          <p:cNvPr id="16" name="TextBox 15">
            <a:hlinkClick r:id="rId9" action="ppaction://hlinksldjump"/>
          </p:cNvPr>
          <p:cNvSpPr txBox="1"/>
          <p:nvPr/>
        </p:nvSpPr>
        <p:spPr>
          <a:xfrm>
            <a:off x="3624233" y="5059679"/>
            <a:ext cx="3190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G Neatly Printed" panose="02000506000000020003" pitchFamily="2" charset="0"/>
              </a:rPr>
              <a:t>c.  an action word</a:t>
            </a:r>
          </a:p>
        </p:txBody>
      </p:sp>
    </p:spTree>
    <p:extLst>
      <p:ext uri="{BB962C8B-B14F-4D97-AF65-F5344CB8AC3E}">
        <p14:creationId xmlns:p14="http://schemas.microsoft.com/office/powerpoint/2010/main" val="2368936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9671" y="3124200"/>
            <a:ext cx="5464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KG Pineapple Delight" panose="02000000000000000000" pitchFamily="2" charset="0"/>
              </a:rPr>
              <a:t>Hang in there!</a:t>
            </a:r>
            <a:endParaRPr lang="en-US" sz="6000" dirty="0">
              <a:solidFill>
                <a:schemeClr val="bg1"/>
              </a:solidFill>
              <a:latin typeface="KG Pineapple Delight" panose="02000000000000000000" pitchFamily="2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708332" y="4724400"/>
            <a:ext cx="4707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Janda Closer To Free" panose="02000503000000020003" pitchFamily="2" charset="0"/>
              </a:rPr>
              <a:t>Click here to try again.</a:t>
            </a:r>
            <a:endParaRPr lang="en-US" sz="3200" dirty="0">
              <a:solidFill>
                <a:srgbClr val="00B0F0"/>
              </a:solidFill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54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1394</Words>
  <Application>Microsoft Office PowerPoint</Application>
  <PresentationFormat>Custom</PresentationFormat>
  <Paragraphs>242</Paragraphs>
  <Slides>79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23</cp:revision>
  <dcterms:created xsi:type="dcterms:W3CDTF">2017-10-03T12:55:07Z</dcterms:created>
  <dcterms:modified xsi:type="dcterms:W3CDTF">2017-10-03T18:51:47Z</dcterms:modified>
</cp:coreProperties>
</file>