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303" r:id="rId5"/>
    <p:sldId id="258" r:id="rId6"/>
    <p:sldId id="282" r:id="rId7"/>
    <p:sldId id="304" r:id="rId8"/>
    <p:sldId id="259" r:id="rId9"/>
    <p:sldId id="280" r:id="rId10"/>
    <p:sldId id="305" r:id="rId11"/>
    <p:sldId id="260" r:id="rId12"/>
    <p:sldId id="284" r:id="rId13"/>
    <p:sldId id="306" r:id="rId14"/>
    <p:sldId id="261" r:id="rId15"/>
    <p:sldId id="286" r:id="rId16"/>
    <p:sldId id="307" r:id="rId17"/>
    <p:sldId id="262" r:id="rId18"/>
    <p:sldId id="288" r:id="rId19"/>
    <p:sldId id="308" r:id="rId20"/>
    <p:sldId id="263" r:id="rId21"/>
    <p:sldId id="285" r:id="rId22"/>
    <p:sldId id="309" r:id="rId23"/>
    <p:sldId id="264" r:id="rId24"/>
    <p:sldId id="283" r:id="rId25"/>
    <p:sldId id="310" r:id="rId26"/>
    <p:sldId id="265" r:id="rId27"/>
    <p:sldId id="287" r:id="rId28"/>
    <p:sldId id="311" r:id="rId29"/>
    <p:sldId id="266" r:id="rId30"/>
    <p:sldId id="289" r:id="rId31"/>
    <p:sldId id="312" r:id="rId32"/>
    <p:sldId id="267" r:id="rId33"/>
    <p:sldId id="290" r:id="rId34"/>
    <p:sldId id="313" r:id="rId35"/>
    <p:sldId id="268" r:id="rId36"/>
    <p:sldId id="291" r:id="rId37"/>
    <p:sldId id="314" r:id="rId38"/>
    <p:sldId id="269" r:id="rId39"/>
    <p:sldId id="292" r:id="rId40"/>
    <p:sldId id="315" r:id="rId41"/>
    <p:sldId id="270" r:id="rId42"/>
    <p:sldId id="293" r:id="rId43"/>
    <p:sldId id="316" r:id="rId44"/>
    <p:sldId id="271" r:id="rId45"/>
    <p:sldId id="294" r:id="rId46"/>
    <p:sldId id="317" r:id="rId47"/>
    <p:sldId id="272" r:id="rId48"/>
    <p:sldId id="297" r:id="rId49"/>
    <p:sldId id="318" r:id="rId50"/>
    <p:sldId id="273" r:id="rId51"/>
    <p:sldId id="296" r:id="rId52"/>
    <p:sldId id="319" r:id="rId53"/>
    <p:sldId id="274" r:id="rId54"/>
    <p:sldId id="295" r:id="rId55"/>
    <p:sldId id="320" r:id="rId56"/>
    <p:sldId id="275" r:id="rId57"/>
    <p:sldId id="298" r:id="rId58"/>
    <p:sldId id="321" r:id="rId59"/>
    <p:sldId id="276" r:id="rId60"/>
    <p:sldId id="299" r:id="rId61"/>
    <p:sldId id="322" r:id="rId62"/>
    <p:sldId id="277" r:id="rId63"/>
    <p:sldId id="300" r:id="rId64"/>
    <p:sldId id="323" r:id="rId65"/>
    <p:sldId id="278" r:id="rId66"/>
    <p:sldId id="302" r:id="rId67"/>
    <p:sldId id="324" r:id="rId68"/>
    <p:sldId id="279" r:id="rId69"/>
    <p:sldId id="301" r:id="rId70"/>
    <p:sldId id="325" r:id="rId71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529" y="4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1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2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1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8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6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8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3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0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2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8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1026-0685-463A-8308-BFA1CD634A8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83899-2FBF-4E6F-9CAB-8F0364C3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6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6D6282-A160-4C81-9C02-AF1B0DE29A2F}"/>
              </a:ext>
            </a:extLst>
          </p:cNvPr>
          <p:cNvSpPr txBox="1"/>
          <p:nvPr/>
        </p:nvSpPr>
        <p:spPr>
          <a:xfrm>
            <a:off x="2392851" y="2014539"/>
            <a:ext cx="55060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Prefix Practice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CAE20E-2C4C-4D6A-A6D0-630C3EFE9AF8}"/>
              </a:ext>
            </a:extLst>
          </p:cNvPr>
          <p:cNvSpPr txBox="1"/>
          <p:nvPr/>
        </p:nvSpPr>
        <p:spPr>
          <a:xfrm>
            <a:off x="1733550" y="3421915"/>
            <a:ext cx="67008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A free PowerPoint review game from</a:t>
            </a:r>
          </a:p>
          <a:p>
            <a:pPr algn="ctr"/>
            <a:r>
              <a:rPr lang="en-US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The Curriculum Corner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BBC774AF-C7FC-4EC7-AC73-783F9EBF6B65}"/>
              </a:ext>
            </a:extLst>
          </p:cNvPr>
          <p:cNvSpPr txBox="1"/>
          <p:nvPr/>
        </p:nvSpPr>
        <p:spPr>
          <a:xfrm>
            <a:off x="1695450" y="5781415"/>
            <a:ext cx="6497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C99FF"/>
                </a:solidFill>
                <a:latin typeface="KG A Year Without Rain" panose="02000000000000000000" pitchFamily="2" charset="0"/>
              </a:rPr>
              <a:t>Click here to get started.</a:t>
            </a:r>
          </a:p>
        </p:txBody>
      </p:sp>
    </p:spTree>
    <p:extLst>
      <p:ext uri="{BB962C8B-B14F-4D97-AF65-F5344CB8AC3E}">
        <p14:creationId xmlns:p14="http://schemas.microsoft.com/office/powerpoint/2010/main" val="325587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Awesome!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943947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780618" y="1538027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prefix that means distant.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pre-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mis-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tele-</a:t>
            </a:r>
          </a:p>
        </p:txBody>
      </p:sp>
    </p:spTree>
    <p:extLst>
      <p:ext uri="{BB962C8B-B14F-4D97-AF65-F5344CB8AC3E}">
        <p14:creationId xmlns:p14="http://schemas.microsoft.com/office/powerpoint/2010/main" val="2552672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413790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8313" y="1516917"/>
            <a:ext cx="6700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Keep up the great thinking!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12349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780618" y="1538027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prefix that means before.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pre-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mis-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tele-</a:t>
            </a:r>
          </a:p>
        </p:txBody>
      </p:sp>
    </p:spTree>
    <p:extLst>
      <p:ext uri="{BB962C8B-B14F-4D97-AF65-F5344CB8AC3E}">
        <p14:creationId xmlns:p14="http://schemas.microsoft.com/office/powerpoint/2010/main" val="3763095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57338" y="3188554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41730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66863" y="1921729"/>
            <a:ext cx="670083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Wow!</a:t>
            </a:r>
            <a:endParaRPr lang="en-US" sz="344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254510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780618" y="1538027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prefix that means not correct.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pre-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mis-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tele-</a:t>
            </a:r>
          </a:p>
        </p:txBody>
      </p:sp>
    </p:spTree>
    <p:extLst>
      <p:ext uri="{BB962C8B-B14F-4D97-AF65-F5344CB8AC3E}">
        <p14:creationId xmlns:p14="http://schemas.microsoft.com/office/powerpoint/2010/main" val="84890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62101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190497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Spectacular!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20280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780618" y="1538027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prefix that means not.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re-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un-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sub-</a:t>
            </a:r>
          </a:p>
        </p:txBody>
      </p:sp>
    </p:spTree>
    <p:extLst>
      <p:ext uri="{BB962C8B-B14F-4D97-AF65-F5344CB8AC3E}">
        <p14:creationId xmlns:p14="http://schemas.microsoft.com/office/powerpoint/2010/main" val="332175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780618" y="1538027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prefix that means half.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semi-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dis-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un-</a:t>
            </a:r>
          </a:p>
        </p:txBody>
      </p:sp>
    </p:spTree>
    <p:extLst>
      <p:ext uri="{BB962C8B-B14F-4D97-AF65-F5344CB8AC3E}">
        <p14:creationId xmlns:p14="http://schemas.microsoft.com/office/powerpoint/2010/main" val="1793053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85913" y="3183791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345339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678780" y="1493104"/>
            <a:ext cx="6700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Superb thinking!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745052" y="4591050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4174978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338263" y="1461651"/>
            <a:ext cx="75009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prefix that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means not or to do the opposite.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24237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semi-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dis-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re-</a:t>
            </a:r>
          </a:p>
        </p:txBody>
      </p:sp>
    </p:spTree>
    <p:extLst>
      <p:ext uri="{BB962C8B-B14F-4D97-AF65-F5344CB8AC3E}">
        <p14:creationId xmlns:p14="http://schemas.microsoft.com/office/powerpoint/2010/main" val="1065424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838071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90701" y="1412142"/>
            <a:ext cx="6700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Rocking Thinking!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4264699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398278" y="1435202"/>
            <a:ext cx="76688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someone who can’t do a job because they have not been trained?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unaware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unsuccessful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unskilled</a:t>
            </a:r>
          </a:p>
        </p:txBody>
      </p:sp>
    </p:spTree>
    <p:extLst>
      <p:ext uri="{BB962C8B-B14F-4D97-AF65-F5344CB8AC3E}">
        <p14:creationId xmlns:p14="http://schemas.microsoft.com/office/powerpoint/2010/main" val="1035886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923623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57363" y="19979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Spectacular!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623867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265560" y="1389036"/>
            <a:ext cx="767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putting something back together that has fallen apart?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3586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reattach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unplug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dislodge</a:t>
            </a:r>
          </a:p>
        </p:txBody>
      </p:sp>
    </p:spTree>
    <p:extLst>
      <p:ext uri="{BB962C8B-B14F-4D97-AF65-F5344CB8AC3E}">
        <p14:creationId xmlns:p14="http://schemas.microsoft.com/office/powerpoint/2010/main" val="304712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4022327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0142076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85938" y="1983642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Wonderful!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5257808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503685" y="1389036"/>
            <a:ext cx="767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a child who has been give the wrong medicine by a doctor.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3586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disobey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recover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586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misdiagnose</a:t>
            </a:r>
          </a:p>
        </p:txBody>
      </p:sp>
    </p:spTree>
    <p:extLst>
      <p:ext uri="{BB962C8B-B14F-4D97-AF65-F5344CB8AC3E}">
        <p14:creationId xmlns:p14="http://schemas.microsoft.com/office/powerpoint/2010/main" val="749292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2956432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843088" y="2317017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You’ve got it!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622587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398910" y="1422374"/>
            <a:ext cx="76784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you quit taking guitar lessons.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3586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reverse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discontinue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586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unskilled</a:t>
            </a:r>
          </a:p>
        </p:txBody>
      </p:sp>
    </p:spTree>
    <p:extLst>
      <p:ext uri="{BB962C8B-B14F-4D97-AF65-F5344CB8AC3E}">
        <p14:creationId xmlns:p14="http://schemas.microsoft.com/office/powerpoint/2010/main" val="3396164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624013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6888373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81151" y="2155092"/>
            <a:ext cx="67008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Amazing!</a:t>
            </a:r>
            <a:endParaRPr lang="en-US" sz="23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735528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1956820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503685" y="1389036"/>
            <a:ext cx="767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 to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describe a toy you might play with at the pool?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4057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undamaged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submersible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1" y="5506201"/>
            <a:ext cx="3919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unprotected</a:t>
            </a:r>
          </a:p>
        </p:txBody>
      </p:sp>
    </p:spTree>
    <p:extLst>
      <p:ext uri="{BB962C8B-B14F-4D97-AF65-F5344CB8AC3E}">
        <p14:creationId xmlns:p14="http://schemas.microsoft.com/office/powerpoint/2010/main" val="16114228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85913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0675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You rock!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526679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Fabulous!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8371908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503685" y="1389036"/>
            <a:ext cx="767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a math problem you got wrong.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4057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unfinished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regroup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1" y="5506201"/>
            <a:ext cx="3919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miscalculate</a:t>
            </a:r>
          </a:p>
        </p:txBody>
      </p:sp>
    </p:spTree>
    <p:extLst>
      <p:ext uri="{BB962C8B-B14F-4D97-AF65-F5344CB8AC3E}">
        <p14:creationId xmlns:p14="http://schemas.microsoft.com/office/powerpoint/2010/main" val="22956027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81151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2677574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Marvelous!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7435291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503685" y="1389036"/>
            <a:ext cx="767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something you found while planting a flower in your garden.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4057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unearth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rearrange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1" y="5506201"/>
            <a:ext cx="3919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disarray</a:t>
            </a:r>
          </a:p>
        </p:txBody>
      </p:sp>
    </p:spTree>
    <p:extLst>
      <p:ext uri="{BB962C8B-B14F-4D97-AF65-F5344CB8AC3E}">
        <p14:creationId xmlns:p14="http://schemas.microsoft.com/office/powerpoint/2010/main" val="16195482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600200" y="3207603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5272709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Way to go!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3573655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503685" y="1389036"/>
            <a:ext cx="767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something you are going to get rid of.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4057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reappear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unseen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1" y="5506201"/>
            <a:ext cx="3919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discard</a:t>
            </a:r>
          </a:p>
        </p:txBody>
      </p:sp>
    </p:spTree>
    <p:extLst>
      <p:ext uri="{BB962C8B-B14F-4D97-AF65-F5344CB8AC3E}">
        <p14:creationId xmlns:p14="http://schemas.microsoft.com/office/powerpoint/2010/main" val="21544528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66863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6052465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Brilliant!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737910" y="4614863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11989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780618" y="1542924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prefix that means again.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re-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un-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sub-</a:t>
            </a:r>
          </a:p>
        </p:txBody>
      </p:sp>
    </p:spTree>
    <p:extLst>
      <p:ext uri="{BB962C8B-B14F-4D97-AF65-F5344CB8AC3E}">
        <p14:creationId xmlns:p14="http://schemas.microsoft.com/office/powerpoint/2010/main" val="34399888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394148" y="1251863"/>
            <a:ext cx="767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meaning of each word.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2652687" y="3167637"/>
            <a:ext cx="4057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 clean up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2652685" y="4325309"/>
            <a:ext cx="53149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to make a mess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2652686" y="5387139"/>
            <a:ext cx="5043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 cut into pieces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A3EBB0-957F-41D1-B308-9649387144A7}"/>
              </a:ext>
            </a:extLst>
          </p:cNvPr>
          <p:cNvSpPr txBox="1"/>
          <p:nvPr/>
        </p:nvSpPr>
        <p:spPr>
          <a:xfrm>
            <a:off x="3322959" y="1836638"/>
            <a:ext cx="3558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unclutter</a:t>
            </a:r>
          </a:p>
        </p:txBody>
      </p:sp>
    </p:spTree>
    <p:extLst>
      <p:ext uri="{BB962C8B-B14F-4D97-AF65-F5344CB8AC3E}">
        <p14:creationId xmlns:p14="http://schemas.microsoft.com/office/powerpoint/2010/main" val="40456237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62100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5905502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Sensational!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737910" y="4591050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3117994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394148" y="1251863"/>
            <a:ext cx="767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meaning of each word.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2071661" y="3116759"/>
            <a:ext cx="6615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 correct an answer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1606712" y="4226510"/>
            <a:ext cx="7253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to practice something again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2311548" y="5336261"/>
            <a:ext cx="58436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 make feel better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A3EBB0-957F-41D1-B308-9649387144A7}"/>
              </a:ext>
            </a:extLst>
          </p:cNvPr>
          <p:cNvSpPr txBox="1"/>
          <p:nvPr/>
        </p:nvSpPr>
        <p:spPr>
          <a:xfrm>
            <a:off x="3322959" y="1836638"/>
            <a:ext cx="3558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reassure</a:t>
            </a:r>
          </a:p>
        </p:txBody>
      </p:sp>
    </p:spTree>
    <p:extLst>
      <p:ext uri="{BB962C8B-B14F-4D97-AF65-F5344CB8AC3E}">
        <p14:creationId xmlns:p14="http://schemas.microsoft.com/office/powerpoint/2010/main" val="6803203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76388" y="3202841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6151216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remarkable!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73791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1161272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394148" y="1251863"/>
            <a:ext cx="767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meaning of each word.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2195486" y="3116759"/>
            <a:ext cx="6615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happens twice a week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2159162" y="4208274"/>
            <a:ext cx="7253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happens once a week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1998723" y="5242173"/>
            <a:ext cx="67610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happens twice a month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A3EBB0-957F-41D1-B308-9649387144A7}"/>
              </a:ext>
            </a:extLst>
          </p:cNvPr>
          <p:cNvSpPr txBox="1"/>
          <p:nvPr/>
        </p:nvSpPr>
        <p:spPr>
          <a:xfrm>
            <a:off x="3322959" y="1836638"/>
            <a:ext cx="3558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semiweekly</a:t>
            </a:r>
          </a:p>
        </p:txBody>
      </p:sp>
    </p:spTree>
    <p:extLst>
      <p:ext uri="{BB962C8B-B14F-4D97-AF65-F5344CB8AC3E}">
        <p14:creationId xmlns:p14="http://schemas.microsoft.com/office/powerpoint/2010/main" val="12200639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81151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40723929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157289" y="2421792"/>
            <a:ext cx="7858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Good for you!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787915" y="4586287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9465161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394148" y="1251863"/>
            <a:ext cx="767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meaning of each word.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2159162" y="3116759"/>
            <a:ext cx="6615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 keep doing something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2159162" y="4208274"/>
            <a:ext cx="7253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to end something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2159162" y="5223937"/>
            <a:ext cx="67610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 do something twice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A3EBB0-957F-41D1-B308-9649387144A7}"/>
              </a:ext>
            </a:extLst>
          </p:cNvPr>
          <p:cNvSpPr txBox="1"/>
          <p:nvPr/>
        </p:nvSpPr>
        <p:spPr>
          <a:xfrm>
            <a:off x="3322959" y="1836638"/>
            <a:ext cx="3558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discontinue</a:t>
            </a:r>
          </a:p>
        </p:txBody>
      </p:sp>
    </p:spTree>
    <p:extLst>
      <p:ext uri="{BB962C8B-B14F-4D97-AF65-F5344CB8AC3E}">
        <p14:creationId xmlns:p14="http://schemas.microsoft.com/office/powerpoint/2010/main" val="357649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6540400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66863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1789309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Nice going!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8786019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394148" y="1251863"/>
            <a:ext cx="767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meaning of each word.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1228699" y="2910841"/>
            <a:ext cx="8172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 happen many times in history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1453430" y="4125674"/>
            <a:ext cx="8172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to happen before history was recorded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2159160" y="5122932"/>
            <a:ext cx="67610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c. to be in a history book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A3EBB0-957F-41D1-B308-9649387144A7}"/>
              </a:ext>
            </a:extLst>
          </p:cNvPr>
          <p:cNvSpPr txBox="1"/>
          <p:nvPr/>
        </p:nvSpPr>
        <p:spPr>
          <a:xfrm>
            <a:off x="3322959" y="1836638"/>
            <a:ext cx="3558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prehistoric</a:t>
            </a:r>
          </a:p>
        </p:txBody>
      </p:sp>
    </p:spTree>
    <p:extLst>
      <p:ext uri="{BB962C8B-B14F-4D97-AF65-F5344CB8AC3E}">
        <p14:creationId xmlns:p14="http://schemas.microsoft.com/office/powerpoint/2010/main" val="16624187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8047380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66889" y="1993167"/>
            <a:ext cx="6700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Unbelievable thinking!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972050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9392357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394148" y="1251863"/>
            <a:ext cx="767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meaning of each word.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1228699" y="2910841"/>
            <a:ext cx="8596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to use the wrong word in a sentence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1335854" y="3923489"/>
            <a:ext cx="8172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to spell a word the wrong way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1872558" y="5132457"/>
            <a:ext cx="7839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c. to say a word the wrong way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A3EBB0-957F-41D1-B308-9649387144A7}"/>
              </a:ext>
            </a:extLst>
          </p:cNvPr>
          <p:cNvSpPr txBox="1"/>
          <p:nvPr/>
        </p:nvSpPr>
        <p:spPr>
          <a:xfrm>
            <a:off x="3013396" y="1836638"/>
            <a:ext cx="4235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mispronounce</a:t>
            </a:r>
          </a:p>
        </p:txBody>
      </p:sp>
    </p:spTree>
    <p:extLst>
      <p:ext uri="{BB962C8B-B14F-4D97-AF65-F5344CB8AC3E}">
        <p14:creationId xmlns:p14="http://schemas.microsoft.com/office/powerpoint/2010/main" val="33249775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2235973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0" y="1988404"/>
            <a:ext cx="6700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Hooray for you!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737909" y="4848224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59017811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394148" y="1251863"/>
            <a:ext cx="767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meaning of each word.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1228699" y="2910841"/>
            <a:ext cx="8596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to think someone did the wrong thing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854842" y="3780614"/>
            <a:ext cx="8172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to think that someone should do something again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2291210" y="5265807"/>
            <a:ext cx="54759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c. to think that someone doesn’t know the answer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A3EBB0-957F-41D1-B308-9649387144A7}"/>
              </a:ext>
            </a:extLst>
          </p:cNvPr>
          <p:cNvSpPr txBox="1"/>
          <p:nvPr/>
        </p:nvSpPr>
        <p:spPr>
          <a:xfrm>
            <a:off x="3013396" y="1836638"/>
            <a:ext cx="4235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disapprove</a:t>
            </a:r>
          </a:p>
        </p:txBody>
      </p:sp>
    </p:spTree>
    <p:extLst>
      <p:ext uri="{BB962C8B-B14F-4D97-AF65-F5344CB8AC3E}">
        <p14:creationId xmlns:p14="http://schemas.microsoft.com/office/powerpoint/2010/main" val="36548638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52576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26837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Way to Go!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6053250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409701" y="2193192"/>
            <a:ext cx="74104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You’ve rocked this prefix practice!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063529-7D37-4437-871A-8CAA1CA0EA1A}"/>
              </a:ext>
            </a:extLst>
          </p:cNvPr>
          <p:cNvSpPr txBox="1"/>
          <p:nvPr/>
        </p:nvSpPr>
        <p:spPr>
          <a:xfrm>
            <a:off x="683140" y="5848350"/>
            <a:ext cx="869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316580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4DCC31-D249-45E1-A57F-A45E1F28076D}"/>
              </a:ext>
            </a:extLst>
          </p:cNvPr>
          <p:cNvSpPr txBox="1"/>
          <p:nvPr/>
        </p:nvSpPr>
        <p:spPr>
          <a:xfrm>
            <a:off x="1780618" y="1538027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prefix that means under.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8C8286E-D266-4EB7-8B9D-34183D10FEBA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re-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608271D-7098-472D-B32C-B2BE7FE8007C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un-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5762C079-F556-4D65-B719-3DDA7F8AF4B5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sub-</a:t>
            </a:r>
          </a:p>
        </p:txBody>
      </p:sp>
    </p:spTree>
    <p:extLst>
      <p:ext uri="{BB962C8B-B14F-4D97-AF65-F5344CB8AC3E}">
        <p14:creationId xmlns:p14="http://schemas.microsoft.com/office/powerpoint/2010/main" val="224255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C54A0539-30C0-4483-8A3B-58B2691DE669}"/>
              </a:ext>
            </a:extLst>
          </p:cNvPr>
          <p:cNvSpPr txBox="1"/>
          <p:nvPr/>
        </p:nvSpPr>
        <p:spPr>
          <a:xfrm>
            <a:off x="1571625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92D05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885817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890</Words>
  <Application>Microsoft Office PowerPoint</Application>
  <PresentationFormat>Custom</PresentationFormat>
  <Paragraphs>181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Arial</vt:lpstr>
      <vt:lpstr>Calibri</vt:lpstr>
      <vt:lpstr>Calibri Light</vt:lpstr>
      <vt:lpstr>Janda Silly Monkey</vt:lpstr>
      <vt:lpstr>KG A Year Without Rain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12</cp:revision>
  <dcterms:created xsi:type="dcterms:W3CDTF">2019-09-19T15:15:52Z</dcterms:created>
  <dcterms:modified xsi:type="dcterms:W3CDTF">2019-09-19T17:22:52Z</dcterms:modified>
</cp:coreProperties>
</file>