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25" r:id="rId4"/>
    <p:sldId id="326" r:id="rId5"/>
    <p:sldId id="258" r:id="rId6"/>
    <p:sldId id="321" r:id="rId7"/>
    <p:sldId id="322" r:id="rId8"/>
    <p:sldId id="259" r:id="rId9"/>
    <p:sldId id="319" r:id="rId10"/>
    <p:sldId id="320" r:id="rId11"/>
    <p:sldId id="260" r:id="rId12"/>
    <p:sldId id="317" r:id="rId13"/>
    <p:sldId id="318" r:id="rId14"/>
    <p:sldId id="261" r:id="rId15"/>
    <p:sldId id="315" r:id="rId16"/>
    <p:sldId id="316" r:id="rId17"/>
    <p:sldId id="262" r:id="rId18"/>
    <p:sldId id="313" r:id="rId19"/>
    <p:sldId id="314" r:id="rId20"/>
    <p:sldId id="264" r:id="rId21"/>
    <p:sldId id="311" r:id="rId22"/>
    <p:sldId id="312" r:id="rId23"/>
    <p:sldId id="263" r:id="rId24"/>
    <p:sldId id="309" r:id="rId25"/>
    <p:sldId id="310" r:id="rId26"/>
    <p:sldId id="265" r:id="rId27"/>
    <p:sldId id="307" r:id="rId28"/>
    <p:sldId id="308" r:id="rId29"/>
    <p:sldId id="266" r:id="rId30"/>
    <p:sldId id="305" r:id="rId31"/>
    <p:sldId id="306" r:id="rId32"/>
    <p:sldId id="271" r:id="rId33"/>
    <p:sldId id="301" r:id="rId34"/>
    <p:sldId id="302" r:id="rId35"/>
    <p:sldId id="267" r:id="rId36"/>
    <p:sldId id="297" r:id="rId37"/>
    <p:sldId id="298" r:id="rId38"/>
    <p:sldId id="272" r:id="rId39"/>
    <p:sldId id="299" r:id="rId40"/>
    <p:sldId id="300" r:id="rId41"/>
    <p:sldId id="273" r:id="rId42"/>
    <p:sldId id="303" r:id="rId43"/>
    <p:sldId id="304" r:id="rId44"/>
    <p:sldId id="268" r:id="rId45"/>
    <p:sldId id="293" r:id="rId46"/>
    <p:sldId id="295" r:id="rId47"/>
    <p:sldId id="269" r:id="rId48"/>
    <p:sldId id="291" r:id="rId49"/>
    <p:sldId id="292" r:id="rId50"/>
    <p:sldId id="270" r:id="rId51"/>
    <p:sldId id="296" r:id="rId52"/>
    <p:sldId id="294" r:id="rId53"/>
    <p:sldId id="274" r:id="rId54"/>
    <p:sldId id="289" r:id="rId55"/>
    <p:sldId id="290" r:id="rId56"/>
    <p:sldId id="275" r:id="rId57"/>
    <p:sldId id="287" r:id="rId58"/>
    <p:sldId id="288" r:id="rId59"/>
    <p:sldId id="276" r:id="rId60"/>
    <p:sldId id="283" r:id="rId61"/>
    <p:sldId id="284" r:id="rId62"/>
    <p:sldId id="277" r:id="rId63"/>
    <p:sldId id="285" r:id="rId64"/>
    <p:sldId id="286" r:id="rId65"/>
    <p:sldId id="278" r:id="rId66"/>
    <p:sldId id="281" r:id="rId67"/>
    <p:sldId id="282" r:id="rId68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8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8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7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3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78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24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1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41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7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98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D23D8-68C7-45AC-8F96-D1CB929814BC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1786666" y="1515291"/>
            <a:ext cx="67746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ln w="381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Promenade" pitchFamily="2" charset="0"/>
              </a:rPr>
              <a:t>Which Word 2?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27E260-EB10-4CB7-894C-631BB3BEC1E1}"/>
              </a:ext>
            </a:extLst>
          </p:cNvPr>
          <p:cNvSpPr txBox="1"/>
          <p:nvPr/>
        </p:nvSpPr>
        <p:spPr>
          <a:xfrm>
            <a:off x="2804892" y="2781654"/>
            <a:ext cx="46971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Skinny Latte" panose="02000506000000020004" pitchFamily="2" charset="0"/>
              </a:rPr>
              <a:t>PowerPoint Practice Game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6B4DB9-8468-4CB8-AA87-BE6E7FF481D0}"/>
              </a:ext>
            </a:extLst>
          </p:cNvPr>
          <p:cNvSpPr txBox="1"/>
          <p:nvPr/>
        </p:nvSpPr>
        <p:spPr>
          <a:xfrm>
            <a:off x="2946037" y="5306169"/>
            <a:ext cx="433875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Janda Hide And Seek" panose="02000505000000020004" pitchFamily="2" charset="0"/>
              </a:rPr>
              <a:t>created by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Janda Hide And Seek" panose="02000505000000020004" pitchFamily="2" charset="0"/>
              </a:rPr>
              <a:t>The Curriculum Corner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444375" y="4070584"/>
            <a:ext cx="7342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 to Start</a:t>
            </a:r>
          </a:p>
        </p:txBody>
      </p:sp>
    </p:spTree>
    <p:extLst>
      <p:ext uri="{BB962C8B-B14F-4D97-AF65-F5344CB8AC3E}">
        <p14:creationId xmlns:p14="http://schemas.microsoft.com/office/powerpoint/2010/main" val="1159618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546789" y="2016904"/>
            <a:ext cx="49648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Marvelous!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3025358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My mom told me ________ when I asked if I could stay up late.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know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no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now</a:t>
            </a:r>
          </a:p>
        </p:txBody>
      </p:sp>
    </p:spTree>
    <p:extLst>
      <p:ext uri="{BB962C8B-B14F-4D97-AF65-F5344CB8AC3E}">
        <p14:creationId xmlns:p14="http://schemas.microsoft.com/office/powerpoint/2010/main" val="2176875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4029575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782431" y="2011679"/>
            <a:ext cx="449353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Awesome!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3621474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do not ________ the answer to the question.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know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no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now</a:t>
            </a:r>
          </a:p>
        </p:txBody>
      </p:sp>
    </p:spTree>
    <p:extLst>
      <p:ext uri="{BB962C8B-B14F-4D97-AF65-F5344CB8AC3E}">
        <p14:creationId xmlns:p14="http://schemas.microsoft.com/office/powerpoint/2010/main" val="340587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138766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3435912" y="2043030"/>
            <a:ext cx="34451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Terrific!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947562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Did you see how far I ________ the ball?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through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threw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80857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thorough</a:t>
            </a:r>
          </a:p>
        </p:txBody>
      </p:sp>
    </p:spTree>
    <p:extLst>
      <p:ext uri="{BB962C8B-B14F-4D97-AF65-F5344CB8AC3E}">
        <p14:creationId xmlns:p14="http://schemas.microsoft.com/office/powerpoint/2010/main" val="736917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1936349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605772" y="2027354"/>
            <a:ext cx="49648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Marvelous!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4036606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The weather might ________ my outdoor plans for tonight.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00148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affect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57624" y="5091863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effect</a:t>
            </a:r>
          </a:p>
        </p:txBody>
      </p:sp>
    </p:spTree>
    <p:extLst>
      <p:ext uri="{BB962C8B-B14F-4D97-AF65-F5344CB8AC3E}">
        <p14:creationId xmlns:p14="http://schemas.microsoft.com/office/powerpoint/2010/main" val="659386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341962" y="1294836"/>
            <a:ext cx="73744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needed to have a ________ understanding of the rules to play the game.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through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threw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thorough</a:t>
            </a:r>
          </a:p>
        </p:txBody>
      </p:sp>
    </p:spTree>
    <p:extLst>
      <p:ext uri="{BB962C8B-B14F-4D97-AF65-F5344CB8AC3E}">
        <p14:creationId xmlns:p14="http://schemas.microsoft.com/office/powerpoint/2010/main" val="2594010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1941752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3084854" y="1969878"/>
            <a:ext cx="414728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Very nice!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2090794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looked ________ the window to watch the birds outside.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through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threw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thorough</a:t>
            </a:r>
          </a:p>
        </p:txBody>
      </p:sp>
    </p:spTree>
    <p:extLst>
      <p:ext uri="{BB962C8B-B14F-4D97-AF65-F5344CB8AC3E}">
        <p14:creationId xmlns:p14="http://schemas.microsoft.com/office/powerpoint/2010/main" val="37557670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2548026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574297" y="2001229"/>
            <a:ext cx="5168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Wonderful!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2331945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am not ________ finished with my homework yet.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quit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quite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quiet</a:t>
            </a:r>
          </a:p>
        </p:txBody>
      </p:sp>
    </p:spTree>
    <p:extLst>
      <p:ext uri="{BB962C8B-B14F-4D97-AF65-F5344CB8AC3E}">
        <p14:creationId xmlns:p14="http://schemas.microsoft.com/office/powerpoint/2010/main" val="7071186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40856104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3563646" y="1844476"/>
            <a:ext cx="304602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Great!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13220864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We tried to be ________ while our teacher was working with a student.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quit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quite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quiet</a:t>
            </a:r>
          </a:p>
        </p:txBody>
      </p:sp>
    </p:spTree>
    <p:extLst>
      <p:ext uri="{BB962C8B-B14F-4D97-AF65-F5344CB8AC3E}">
        <p14:creationId xmlns:p14="http://schemas.microsoft.com/office/powerpoint/2010/main" val="3890690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36729305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13936436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3561972" y="2032579"/>
            <a:ext cx="30636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Wow!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25036352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495425" y="1540531"/>
            <a:ext cx="74104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will ________ reading when I finish this chapter.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quite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quit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quiet</a:t>
            </a:r>
          </a:p>
        </p:txBody>
      </p:sp>
    </p:spTree>
    <p:extLst>
      <p:ext uri="{BB962C8B-B14F-4D97-AF65-F5344CB8AC3E}">
        <p14:creationId xmlns:p14="http://schemas.microsoft.com/office/powerpoint/2010/main" val="14931890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24748772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532619" y="1954203"/>
            <a:ext cx="52517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Outstanding!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1311899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bought a shirt that was the wrong size so it was too ________.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lose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loose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loss</a:t>
            </a:r>
          </a:p>
        </p:txBody>
      </p:sp>
    </p:spTree>
    <p:extLst>
      <p:ext uri="{BB962C8B-B14F-4D97-AF65-F5344CB8AC3E}">
        <p14:creationId xmlns:p14="http://schemas.microsoft.com/office/powerpoint/2010/main" val="21423461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28407818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670487" y="1911204"/>
            <a:ext cx="52517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Outstanding!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20460668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495425" y="1540531"/>
            <a:ext cx="74104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We had a bad ________ at the baseball game last night.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lose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loose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loss</a:t>
            </a:r>
          </a:p>
        </p:txBody>
      </p:sp>
    </p:spTree>
    <p:extLst>
      <p:ext uri="{BB962C8B-B14F-4D97-AF65-F5344CB8AC3E}">
        <p14:creationId xmlns:p14="http://schemas.microsoft.com/office/powerpoint/2010/main" val="10236192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1964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Amastery Hand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69607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260912" y="2006454"/>
            <a:ext cx="579517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Way to go!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35293934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489512" y="2006454"/>
            <a:ext cx="5700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Great thinking!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27467662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500651" y="1672685"/>
            <a:ext cx="74104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will try not to ________ my new pencil.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lose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loose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loss</a:t>
            </a:r>
          </a:p>
        </p:txBody>
      </p:sp>
    </p:spTree>
    <p:extLst>
      <p:ext uri="{BB962C8B-B14F-4D97-AF65-F5344CB8AC3E}">
        <p14:creationId xmlns:p14="http://schemas.microsoft.com/office/powerpoint/2010/main" val="1236876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37143282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703339" y="1968354"/>
            <a:ext cx="49103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Sensational!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15444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42276648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will use my colored pencils to _______ a picture of the flowers outside.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47174" y="4351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draw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89846" y="5273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drawer</a:t>
            </a:r>
          </a:p>
        </p:txBody>
      </p:sp>
    </p:spTree>
    <p:extLst>
      <p:ext uri="{BB962C8B-B14F-4D97-AF65-F5344CB8AC3E}">
        <p14:creationId xmlns:p14="http://schemas.microsoft.com/office/powerpoint/2010/main" val="24861965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18459061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3785109" y="2054079"/>
            <a:ext cx="24881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Super!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34625971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The supplies we need are in the top ________.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47174" y="4351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drawer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47174" y="5294139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draw</a:t>
            </a:r>
          </a:p>
        </p:txBody>
      </p:sp>
    </p:spTree>
    <p:extLst>
      <p:ext uri="{BB962C8B-B14F-4D97-AF65-F5344CB8AC3E}">
        <p14:creationId xmlns:p14="http://schemas.microsoft.com/office/powerpoint/2010/main" val="9430631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29303283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3186645" y="1771621"/>
            <a:ext cx="39437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Fantastic!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2579342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Do you know what ________ the rain will have on the plants?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00148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affect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57624" y="5091863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effect</a:t>
            </a:r>
          </a:p>
        </p:txBody>
      </p:sp>
    </p:spTree>
    <p:extLst>
      <p:ext uri="{BB962C8B-B14F-4D97-AF65-F5344CB8AC3E}">
        <p14:creationId xmlns:p14="http://schemas.microsoft.com/office/powerpoint/2010/main" val="38290076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The animal was ________ as it hid from the predator.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47173" y="4351238"/>
            <a:ext cx="38796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stationary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89846" y="5273238"/>
            <a:ext cx="38369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stationery</a:t>
            </a:r>
          </a:p>
        </p:txBody>
      </p:sp>
    </p:spTree>
    <p:extLst>
      <p:ext uri="{BB962C8B-B14F-4D97-AF65-F5344CB8AC3E}">
        <p14:creationId xmlns:p14="http://schemas.microsoft.com/office/powerpoint/2010/main" val="27387566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201285" y="2154115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13987044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634410" y="1977879"/>
            <a:ext cx="50481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Nice work!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26702272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will get new ________ from the store for my thank you notes.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47174" y="4351238"/>
            <a:ext cx="3819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stationary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89845" y="5273238"/>
            <a:ext cx="36916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stationery</a:t>
            </a:r>
          </a:p>
        </p:txBody>
      </p:sp>
    </p:spTree>
    <p:extLst>
      <p:ext uri="{BB962C8B-B14F-4D97-AF65-F5344CB8AC3E}">
        <p14:creationId xmlns:p14="http://schemas.microsoft.com/office/powerpoint/2010/main" val="329445963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243350985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784787" y="2025504"/>
            <a:ext cx="50048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Remarkable!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27094082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Do you know ________ or not it will rain today?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47173" y="4351238"/>
            <a:ext cx="35554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weather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89846" y="5273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whether</a:t>
            </a:r>
          </a:p>
        </p:txBody>
      </p:sp>
    </p:spTree>
    <p:extLst>
      <p:ext uri="{BB962C8B-B14F-4D97-AF65-F5344CB8AC3E}">
        <p14:creationId xmlns:p14="http://schemas.microsoft.com/office/powerpoint/2010/main" val="371478534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19793189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3306613" y="1996929"/>
            <a:ext cx="34451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Terrific!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335364367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What will the ________ be like today?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47174" y="4351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weather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89846" y="5273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whether</a:t>
            </a:r>
          </a:p>
        </p:txBody>
      </p:sp>
    </p:spTree>
    <p:extLst>
      <p:ext uri="{BB962C8B-B14F-4D97-AF65-F5344CB8AC3E}">
        <p14:creationId xmlns:p14="http://schemas.microsoft.com/office/powerpoint/2010/main" val="358107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414091926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771150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401069785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559613" y="2006454"/>
            <a:ext cx="493917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Well done!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6846658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was ________ while watching the movie my little sister picked.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47174" y="4351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bored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89846" y="5273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board</a:t>
            </a:r>
          </a:p>
        </p:txBody>
      </p:sp>
    </p:spTree>
    <p:extLst>
      <p:ext uri="{BB962C8B-B14F-4D97-AF65-F5344CB8AC3E}">
        <p14:creationId xmlns:p14="http://schemas.microsoft.com/office/powerpoint/2010/main" val="429304835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32874754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511523" y="2044554"/>
            <a:ext cx="50353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Spectacular!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325155413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788117" y="1635781"/>
            <a:ext cx="66796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Can you please write the answer on the ________?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47174" y="4351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bored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89846" y="5273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board</a:t>
            </a:r>
          </a:p>
        </p:txBody>
      </p:sp>
    </p:spTree>
    <p:extLst>
      <p:ext uri="{BB962C8B-B14F-4D97-AF65-F5344CB8AC3E}">
        <p14:creationId xmlns:p14="http://schemas.microsoft.com/office/powerpoint/2010/main" val="2003828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329388563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292263" y="1536191"/>
            <a:ext cx="56238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Great job practicing!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back to the beginning!</a:t>
            </a:r>
          </a:p>
        </p:txBody>
      </p:sp>
    </p:spTree>
    <p:extLst>
      <p:ext uri="{BB962C8B-B14F-4D97-AF65-F5344CB8AC3E}">
        <p14:creationId xmlns:p14="http://schemas.microsoft.com/office/powerpoint/2010/main" val="2936120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442594" y="2016904"/>
            <a:ext cx="51732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Promenade" pitchFamily="2" charset="0"/>
              </a:rPr>
              <a:t>Nice thinking!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50655" y="4415443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1794942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718474"/>
            <a:ext cx="64971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need to clean my room right ________.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1048" y="396457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know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no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now</a:t>
            </a:r>
          </a:p>
        </p:txBody>
      </p:sp>
    </p:spTree>
    <p:extLst>
      <p:ext uri="{BB962C8B-B14F-4D97-AF65-F5344CB8AC3E}">
        <p14:creationId xmlns:p14="http://schemas.microsoft.com/office/powerpoint/2010/main" val="2559146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657836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</TotalTime>
  <Words>819</Words>
  <Application>Microsoft Office PowerPoint</Application>
  <PresentationFormat>Custom</PresentationFormat>
  <Paragraphs>215</Paragraphs>
  <Slides>67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7" baseType="lpstr">
      <vt:lpstr>Amastery Hand</vt:lpstr>
      <vt:lpstr>Arial</vt:lpstr>
      <vt:lpstr>Calibri</vt:lpstr>
      <vt:lpstr>Calibri Light</vt:lpstr>
      <vt:lpstr>Janda Hide And Seek</vt:lpstr>
      <vt:lpstr>Janda Siesta Sunrise</vt:lpstr>
      <vt:lpstr>KG A Year Without Rain</vt:lpstr>
      <vt:lpstr>KG Skinny Latte</vt:lpstr>
      <vt:lpstr>Promenade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20</cp:revision>
  <dcterms:created xsi:type="dcterms:W3CDTF">2018-08-31T15:23:44Z</dcterms:created>
  <dcterms:modified xsi:type="dcterms:W3CDTF">2018-09-07T15:59:19Z</dcterms:modified>
</cp:coreProperties>
</file>