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2" r:id="rId6"/>
    <p:sldId id="283" r:id="rId7"/>
    <p:sldId id="284" r:id="rId8"/>
    <p:sldId id="263" r:id="rId9"/>
    <p:sldId id="285" r:id="rId10"/>
    <p:sldId id="286" r:id="rId11"/>
    <p:sldId id="282" r:id="rId12"/>
    <p:sldId id="287" r:id="rId13"/>
    <p:sldId id="288" r:id="rId14"/>
    <p:sldId id="264" r:id="rId15"/>
    <p:sldId id="289" r:id="rId16"/>
    <p:sldId id="290" r:id="rId17"/>
    <p:sldId id="265" r:id="rId18"/>
    <p:sldId id="291" r:id="rId19"/>
    <p:sldId id="292" r:id="rId20"/>
    <p:sldId id="266" r:id="rId21"/>
    <p:sldId id="296" r:id="rId22"/>
    <p:sldId id="294" r:id="rId23"/>
    <p:sldId id="267" r:id="rId24"/>
    <p:sldId id="293" r:id="rId25"/>
    <p:sldId id="295" r:id="rId26"/>
    <p:sldId id="268" r:id="rId27"/>
    <p:sldId id="297" r:id="rId28"/>
    <p:sldId id="298" r:id="rId29"/>
    <p:sldId id="269" r:id="rId30"/>
    <p:sldId id="299" r:id="rId31"/>
    <p:sldId id="300" r:id="rId32"/>
    <p:sldId id="270" r:id="rId33"/>
    <p:sldId id="301" r:id="rId34"/>
    <p:sldId id="302" r:id="rId35"/>
    <p:sldId id="271" r:id="rId36"/>
    <p:sldId id="303" r:id="rId37"/>
    <p:sldId id="304" r:id="rId38"/>
    <p:sldId id="272" r:id="rId39"/>
    <p:sldId id="305" r:id="rId40"/>
    <p:sldId id="306" r:id="rId41"/>
    <p:sldId id="273" r:id="rId42"/>
    <p:sldId id="307" r:id="rId43"/>
    <p:sldId id="308" r:id="rId44"/>
    <p:sldId id="274" r:id="rId45"/>
    <p:sldId id="309" r:id="rId46"/>
    <p:sldId id="310" r:id="rId47"/>
    <p:sldId id="275" r:id="rId48"/>
    <p:sldId id="311" r:id="rId49"/>
    <p:sldId id="312" r:id="rId50"/>
    <p:sldId id="276" r:id="rId51"/>
    <p:sldId id="313" r:id="rId52"/>
    <p:sldId id="314" r:id="rId53"/>
    <p:sldId id="281" r:id="rId54"/>
    <p:sldId id="315" r:id="rId55"/>
    <p:sldId id="316" r:id="rId56"/>
    <p:sldId id="277" r:id="rId57"/>
    <p:sldId id="318" r:id="rId58"/>
    <p:sldId id="317" r:id="rId59"/>
    <p:sldId id="278" r:id="rId60"/>
    <p:sldId id="319" r:id="rId61"/>
    <p:sldId id="320" r:id="rId62"/>
    <p:sldId id="279" r:id="rId63"/>
    <p:sldId id="321" r:id="rId64"/>
    <p:sldId id="322" r:id="rId65"/>
    <p:sldId id="280" r:id="rId66"/>
    <p:sldId id="323" r:id="rId67"/>
    <p:sldId id="324" r:id="rId68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584" y="-10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8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1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4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C635-2C24-4635-8E34-319922840DB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FA1E-1ED6-4AB3-A065-8B2EAEFD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hyperlink" Target="algebrapowerpoint4/Slide3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105400"/>
            <a:ext cx="3882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The Curriculum Corner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5341" y="2362200"/>
            <a:ext cx="7542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Algebra Skills</a:t>
            </a:r>
          </a:p>
          <a:p>
            <a:pPr algn="ctr"/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5</a:t>
            </a:r>
            <a:r>
              <a:rPr lang="en-US" sz="3600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th</a:t>
            </a:r>
            <a:r>
              <a:rPr lang="en-US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Grade PowerPoint Game</a:t>
            </a: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435149" y="3566883"/>
            <a:ext cx="49553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Click here to start!</a:t>
            </a:r>
            <a:endParaRPr lang="en-US" sz="6000" dirty="0" smtClean="0">
              <a:solidFill>
                <a:schemeClr val="accent6">
                  <a:lumMod val="60000"/>
                  <a:lumOff val="40000"/>
                </a:schemeClr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1857" y="2590800"/>
            <a:ext cx="5054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Keep going!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866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015352" y="3999638"/>
            <a:ext cx="222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 x d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851" y="1913224"/>
            <a:ext cx="6435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correct algebraic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9125" y="2209800"/>
            <a:ext cx="5070619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the sum of b and d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030300" y="3200400"/>
            <a:ext cx="2121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 - d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044727" y="4685438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÷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074664" y="5528579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+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19353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905" y="2590800"/>
            <a:ext cx="4150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Great job!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1716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433735" y="3999638"/>
            <a:ext cx="1383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17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answer. Be careful to use the correct order of operations.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2094" y="2352526"/>
            <a:ext cx="232467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5 + 3 x 2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14832" y="320040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10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67732" y="4685438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16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426523" y="5528579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11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8946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0461" y="2590800"/>
            <a:ext cx="2837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Super!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6719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416903" y="3999638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13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answer. Be careful to use the correct order of operations.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8521" y="2352526"/>
            <a:ext cx="315182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12 – 3 + 5 ÷ 1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34068" y="3200400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12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46893" y="4685438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14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16905" y="5528579"/>
            <a:ext cx="14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15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27312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91295" y="2590800"/>
            <a:ext cx="5655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Outstanding!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1341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102918" y="3886200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h ÷ 8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851" y="1913224"/>
            <a:ext cx="6435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correct algebraic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2467" y="2133600"/>
            <a:ext cx="6221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a number h divided by 8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3742682" y="4672149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n + h ÷ 8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082438" y="5425440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n ÷ 8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4068239" y="3065417"/>
            <a:ext cx="2044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a.  8 ÷ h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384843" y="3999638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24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answer. Be careful to use the correct order of operations.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8148" y="2352526"/>
            <a:ext cx="3552576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5 x (8 – 3) + 1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17237" y="3200400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23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30062" y="4685438"/>
            <a:ext cx="1521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25</a:t>
            </a: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398471" y="5528579"/>
            <a:ext cx="145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26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31544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9494" y="2590800"/>
            <a:ext cx="4299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Well done!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276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409690" y="3999638"/>
            <a:ext cx="143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85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answer. Be careful to use the correct order of operations.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0150" y="2352526"/>
            <a:ext cx="4408579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(3 + 9) x (10 – 3)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26855" y="3200400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84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53306" y="4685438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86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412096" y="5528579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87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11963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1047" y="2590800"/>
            <a:ext cx="2776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Bravo!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4778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424117" y="3999638"/>
            <a:ext cx="1402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75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answer. Be careful to use the correct order of operations.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3131" y="2352526"/>
            <a:ext cx="464261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(4² </a:t>
            </a:r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+ </a:t>
            </a:r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9) </a:t>
            </a:r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x </a:t>
            </a:r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(6 </a:t>
            </a:r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– 3)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14832" y="320040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70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06019" y="4685438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80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402478" y="5528579"/>
            <a:ext cx="1446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85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34586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3356" y="2590800"/>
            <a:ext cx="5591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Spectacular!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4877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244581" y="3999638"/>
            <a:ext cx="176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120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answer. Be careful to use the correct order of operations.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0808" y="2352526"/>
            <a:ext cx="242726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12 + 3 x 8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345289" y="3200400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36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322849" y="4685438"/>
            <a:ext cx="1535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23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237369" y="5528579"/>
            <a:ext cx="177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102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23592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10160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7521" y="2658070"/>
            <a:ext cx="6783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Fantastic work!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3149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2486893" y="4292025"/>
            <a:ext cx="5277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(3 + 5) x 2 – 10 = 6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correct placement of the parentheses to make the expression true.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3400" y="2352526"/>
            <a:ext cx="4362093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3 + 5 x 2 – 10 = 6</a:t>
            </a:r>
          </a:p>
        </p:txBody>
      </p:sp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2408874" y="3352800"/>
            <a:ext cx="5351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3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  <a:hlinkClick r:id="rId5" action="ppaction://hlinksldjump"/>
              </a:rPr>
              <a:t>+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(5 x 2)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– 10 = 6</a:t>
            </a:r>
            <a:endParaRPr lang="en-US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2366667" y="5270213"/>
            <a:ext cx="5517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3 + 5 x ( 2 – 10) = 6</a:t>
            </a:r>
          </a:p>
        </p:txBody>
      </p:sp>
    </p:spTree>
    <p:extLst>
      <p:ext uri="{BB962C8B-B14F-4D97-AF65-F5344CB8AC3E}">
        <p14:creationId xmlns:p14="http://schemas.microsoft.com/office/powerpoint/2010/main" val="5503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12640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6464" y="2590800"/>
            <a:ext cx="440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Way to go!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637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2253656" y="4456837"/>
            <a:ext cx="5743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(24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–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10)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÷ 2 + 4 = 23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correct placement of the parentheses to make the expression true.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7920" y="2428726"/>
            <a:ext cx="509306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24 – 10 ÷ 2 + 4 = 23 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086670" y="3517612"/>
            <a:ext cx="5995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24 – 10 ÷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(2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+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4)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= 23 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222397" y="5435025"/>
            <a:ext cx="580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24 –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(10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÷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2)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+ 4 = 23 </a:t>
            </a:r>
          </a:p>
        </p:txBody>
      </p:sp>
    </p:spTree>
    <p:extLst>
      <p:ext uri="{BB962C8B-B14F-4D97-AF65-F5344CB8AC3E}">
        <p14:creationId xmlns:p14="http://schemas.microsoft.com/office/powerpoint/2010/main" val="42264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30709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6464" y="2590800"/>
            <a:ext cx="440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Way to go!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2903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2594295" y="4456837"/>
            <a:ext cx="5062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(8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÷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2)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x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4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x 1 = 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correct placement of the parentheses to make the expression true.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2217" y="2428726"/>
            <a:ext cx="3924472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8 ÷ 2 x 4 x 1 = 1 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2427309" y="3517612"/>
            <a:ext cx="5314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8 ÷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(2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x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4)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x 1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= 1 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563035" y="5435025"/>
            <a:ext cx="5125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8 ÷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2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x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(4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x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= 1 </a:t>
            </a:r>
          </a:p>
        </p:txBody>
      </p:sp>
    </p:spTree>
    <p:extLst>
      <p:ext uri="{BB962C8B-B14F-4D97-AF65-F5344CB8AC3E}">
        <p14:creationId xmlns:p14="http://schemas.microsoft.com/office/powerpoint/2010/main" val="7616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39741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6464" y="2590800"/>
            <a:ext cx="440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Way to go!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435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6464" y="2590800"/>
            <a:ext cx="440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Way to go!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8170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2205568" y="4456837"/>
            <a:ext cx="5840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(5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x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7)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–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(4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+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10)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= 21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1" y="185585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correct placement of the parentheses to make the expression true.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2195" y="2428726"/>
            <a:ext cx="4804521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5 x 7 – 4 + 10 = 21  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2202087" y="3517612"/>
            <a:ext cx="5764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5 x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(7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–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4)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+ 10 = 21 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337814" y="5435025"/>
            <a:ext cx="5575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(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5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x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7) 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– 4 + 10 = 21 </a:t>
            </a:r>
          </a:p>
        </p:txBody>
      </p:sp>
    </p:spTree>
    <p:extLst>
      <p:ext uri="{BB962C8B-B14F-4D97-AF65-F5344CB8AC3E}">
        <p14:creationId xmlns:p14="http://schemas.microsoft.com/office/powerpoint/2010/main" val="40723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40051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6464" y="2590800"/>
            <a:ext cx="440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Way to go!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394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589233" y="4456837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0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992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Evaluate the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3431" y="2276475"/>
            <a:ext cx="306205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5² - (3 x 5)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80380" y="3517612"/>
            <a:ext cx="1608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20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44159" y="543502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10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5409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6464" y="2590800"/>
            <a:ext cx="440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Way to go!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2857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475420" y="4456837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60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992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Evaluate the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3431" y="2276475"/>
            <a:ext cx="3062057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3² + (4 x 6)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341295" y="3517612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78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57785" y="5435025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33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39253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3832" y="2590800"/>
            <a:ext cx="4210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Fabulous!</a:t>
            </a:r>
            <a:endParaRPr lang="en-US" sz="5400" dirty="0" smtClean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479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129965" y="3999638"/>
            <a:ext cx="1991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6 - r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851" y="1913224"/>
            <a:ext cx="6435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correct algebraic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2629" y="2209800"/>
            <a:ext cx="6481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6 less than the number r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049534" y="3200400"/>
            <a:ext cx="2082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6 + 8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027093" y="4685438"/>
            <a:ext cx="2127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r - 6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4094701" y="5528579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r ÷ 6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622896" y="44568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9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992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Evaluate the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9493" y="2276475"/>
            <a:ext cx="2569934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5 + 7 – 2²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55108" y="3517612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8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444159" y="543502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10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42395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2743200"/>
            <a:ext cx="7077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Absolutely amazing!</a:t>
            </a:r>
            <a:endParaRPr lang="en-US" sz="4400" dirty="0" smtClean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0991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622896" y="44568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9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992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Evaluate the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9493" y="2276475"/>
            <a:ext cx="2569934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8 x 9 – 8²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55108" y="3517612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8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444159" y="5435025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10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32082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6464" y="2590800"/>
            <a:ext cx="440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Way to go!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460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403284" y="4456837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54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992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Evaluate the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3287" y="2276475"/>
            <a:ext cx="656461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9² - [ (6² - 13) + (16 </a:t>
            </a:r>
            <a:r>
              <a:rPr lang="en-US" sz="5900" dirty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÷ </a:t>
            </a:r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8) ]</a:t>
            </a: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407025" y="3517612"/>
            <a:ext cx="135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52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481830" y="5435025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56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23527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Users\Cathy.DESKTOP-HHOG9KH\Dropbox\Clip Art\Tags, banner, frames\Labels solid colors\Bundle Digital Labels Drop Shadow\Bundle Drop Shadow Frames-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33400"/>
            <a:ext cx="9543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Users\Cathy.DESKTOP-HHOG9KH\Dropbox\Clip Art\Animals\Fox Clip Art &amp; Papers Trendy\fox01_c\fox01_ca_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381" y="4724400"/>
            <a:ext cx="2225675" cy="274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Users\Cathy.DESKTOP-HHOG9KH\Dropbox\Clip Art\Animals\Fox Clip Art &amp; Papers Trendy\fox01_c\fox01_ca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40" y="304800"/>
            <a:ext cx="2072786" cy="22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7314689"/>
            <a:ext cx="388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KG Love Ya Like A Sister" panose="02000503000000020004" pitchFamily="2" charset="0"/>
              </a:rPr>
              <a:t>©www.thecurriculumcorner.com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464" y="2590800"/>
            <a:ext cx="440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Way to go!</a:t>
            </a: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5681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501868" y="4456837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64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992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Evaluate the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7208" y="2276475"/>
            <a:ext cx="5014514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8² - [ </a:t>
            </a:r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(22 </a:t>
            </a:r>
            <a:r>
              <a:rPr lang="en-US" sz="5900" dirty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– </a:t>
            </a:r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2²</a:t>
            </a:r>
            <a:r>
              <a:rPr lang="en-US" sz="5900" dirty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) ÷ </a:t>
            </a:r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6]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44690" y="3517612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61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491448" y="5435025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67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2917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39229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5298" y="2590800"/>
            <a:ext cx="4507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Dynamite!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7120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361606" y="4456837"/>
            <a:ext cx="1527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101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992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Evaluate the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2435" y="2276475"/>
            <a:ext cx="7124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39 - 4² + [ (15 - 3²</a:t>
            </a:r>
            <a:r>
              <a:rPr lang="en-US" sz="5500" dirty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) x</a:t>
            </a:r>
            <a:r>
              <a:rPr lang="en-US" sz="5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 (6 + 7)]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236299" y="3517612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100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4302294" y="5435025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102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36533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22098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You’ve figured it out!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880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4465800" y="4456837"/>
            <a:ext cx="1319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50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1" y="19928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Evaluate the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7814" y="2276475"/>
            <a:ext cx="693330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500" dirty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8² </a:t>
            </a:r>
            <a:r>
              <a:rPr lang="en-US" sz="5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- </a:t>
            </a:r>
            <a:r>
              <a:rPr lang="en-US" sz="5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7² </a:t>
            </a:r>
            <a:r>
              <a:rPr lang="en-US" sz="5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x [ (16 - 2²</a:t>
            </a:r>
            <a:r>
              <a:rPr lang="en-US" sz="5500" dirty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) </a:t>
            </a:r>
            <a:r>
              <a:rPr lang="en-US" sz="5500" dirty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-</a:t>
            </a:r>
            <a:r>
              <a:rPr lang="en-US" sz="5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 (7 </a:t>
            </a:r>
            <a:r>
              <a:rPr lang="en-US" sz="5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+ </a:t>
            </a:r>
            <a:r>
              <a:rPr lang="en-US" sz="55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2)]</a:t>
            </a:r>
            <a:endParaRPr lang="en-US" sz="5500" dirty="0" smtClean="0">
              <a:solidFill>
                <a:schemeClr val="accent6">
                  <a:lumMod val="60000"/>
                  <a:lumOff val="40000"/>
                </a:schemeClr>
              </a:solidFill>
              <a:latin typeface="KG Neatly Printed" panose="02000506000000020003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4414232" y="3517612"/>
            <a:ext cx="134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45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4472212" y="5435025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.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55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11807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8405" y="2590800"/>
            <a:ext cx="5461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Magnificent!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start the game over.</a:t>
            </a:r>
          </a:p>
        </p:txBody>
      </p:sp>
    </p:spTree>
    <p:extLst>
      <p:ext uri="{BB962C8B-B14F-4D97-AF65-F5344CB8AC3E}">
        <p14:creationId xmlns:p14="http://schemas.microsoft.com/office/powerpoint/2010/main" val="11090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5193" y="2590800"/>
            <a:ext cx="4568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Nice work!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008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3968864" y="3999638"/>
            <a:ext cx="231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b.  d - 56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851" y="1913224"/>
            <a:ext cx="6435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Find the correct algebraic expression.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209800"/>
            <a:ext cx="7120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9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G Neatly Printed" panose="02000506000000020003" pitchFamily="2" charset="0"/>
              </a:rPr>
              <a:t>56 divided by the number d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3938928" y="3200400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LcPeriod"/>
            </a:pP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  56 ÷ d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3911678" y="4685438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c.  d ÷ 56</a:t>
            </a:r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3941615" y="5528579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d.  d + 56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KG Love Ya Like A Sis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2858" y="2590800"/>
            <a:ext cx="2412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Love Ya Like A Sister" panose="02000503000000020004" pitchFamily="2" charset="0"/>
              </a:rPr>
              <a:t>Oops!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2362200" y="419100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G Neatly Printed" panose="02000506000000020003" pitchFamily="2" charset="0"/>
              </a:rPr>
              <a:t>Click here to try again.</a:t>
            </a:r>
          </a:p>
        </p:txBody>
      </p:sp>
    </p:spTree>
    <p:extLst>
      <p:ext uri="{BB962C8B-B14F-4D97-AF65-F5344CB8AC3E}">
        <p14:creationId xmlns:p14="http://schemas.microsoft.com/office/powerpoint/2010/main" val="6272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1182</Words>
  <Application>Microsoft Office PowerPoint</Application>
  <PresentationFormat>Custom</PresentationFormat>
  <Paragraphs>213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2017-09-20T14:34:43Z</dcterms:created>
  <dcterms:modified xsi:type="dcterms:W3CDTF">2017-09-22T13:13:01Z</dcterms:modified>
</cp:coreProperties>
</file>