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9"/>
  </p:notesMasterIdLst>
  <p:sldIdLst>
    <p:sldId id="259" r:id="rId2"/>
    <p:sldId id="263" r:id="rId3"/>
    <p:sldId id="296" r:id="rId4"/>
    <p:sldId id="297" r:id="rId5"/>
    <p:sldId id="262" r:id="rId6"/>
    <p:sldId id="298" r:id="rId7"/>
    <p:sldId id="299" r:id="rId8"/>
    <p:sldId id="264" r:id="rId9"/>
    <p:sldId id="300" r:id="rId10"/>
    <p:sldId id="301" r:id="rId11"/>
    <p:sldId id="265" r:id="rId12"/>
    <p:sldId id="304" r:id="rId13"/>
    <p:sldId id="305" r:id="rId14"/>
    <p:sldId id="266" r:id="rId15"/>
    <p:sldId id="302" r:id="rId16"/>
    <p:sldId id="303" r:id="rId17"/>
    <p:sldId id="267" r:id="rId18"/>
    <p:sldId id="306" r:id="rId19"/>
    <p:sldId id="307" r:id="rId20"/>
    <p:sldId id="268" r:id="rId21"/>
    <p:sldId id="308" r:id="rId22"/>
    <p:sldId id="309" r:id="rId23"/>
    <p:sldId id="269" r:id="rId24"/>
    <p:sldId id="310" r:id="rId25"/>
    <p:sldId id="311" r:id="rId26"/>
    <p:sldId id="270" r:id="rId27"/>
    <p:sldId id="314" r:id="rId28"/>
    <p:sldId id="315" r:id="rId29"/>
    <p:sldId id="271" r:id="rId30"/>
    <p:sldId id="316" r:id="rId31"/>
    <p:sldId id="317" r:id="rId32"/>
    <p:sldId id="272" r:id="rId33"/>
    <p:sldId id="312" r:id="rId34"/>
    <p:sldId id="313" r:id="rId35"/>
    <p:sldId id="273" r:id="rId36"/>
    <p:sldId id="320" r:id="rId37"/>
    <p:sldId id="321" r:id="rId38"/>
    <p:sldId id="274" r:id="rId39"/>
    <p:sldId id="318" r:id="rId40"/>
    <p:sldId id="319" r:id="rId41"/>
    <p:sldId id="275" r:id="rId42"/>
    <p:sldId id="322" r:id="rId43"/>
    <p:sldId id="323" r:id="rId44"/>
    <p:sldId id="276" r:id="rId45"/>
    <p:sldId id="324" r:id="rId46"/>
    <p:sldId id="325" r:id="rId47"/>
    <p:sldId id="277" r:id="rId48"/>
    <p:sldId id="292" r:id="rId49"/>
    <p:sldId id="293" r:id="rId50"/>
    <p:sldId id="278" r:id="rId51"/>
    <p:sldId id="290" r:id="rId52"/>
    <p:sldId id="291" r:id="rId53"/>
    <p:sldId id="279" r:id="rId54"/>
    <p:sldId id="288" r:id="rId55"/>
    <p:sldId id="289" r:id="rId56"/>
    <p:sldId id="280" r:id="rId57"/>
    <p:sldId id="294" r:id="rId58"/>
    <p:sldId id="295" r:id="rId59"/>
    <p:sldId id="281" r:id="rId60"/>
    <p:sldId id="286" r:id="rId61"/>
    <p:sldId id="287" r:id="rId62"/>
    <p:sldId id="282" r:id="rId63"/>
    <p:sldId id="284" r:id="rId64"/>
    <p:sldId id="285" r:id="rId65"/>
    <p:sldId id="283" r:id="rId66"/>
    <p:sldId id="260" r:id="rId67"/>
    <p:sldId id="261" r:id="rId68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48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2323" y="5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90727-053E-4086-9D01-A10E8CD731E8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86B3B-7EA8-40F5-A8EE-1A0A0368BD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7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038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3049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04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071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525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98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213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109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5381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277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40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914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4084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168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89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54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86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91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01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56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95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586B3B-7EA8-40F5-A8EE-1A0A0368BD8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03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997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2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4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6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6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5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0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5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004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0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43573-E125-4C54-97B4-9D79CFC84880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4C446-9FEA-41B8-BD36-A98D0F604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6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5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5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9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6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5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6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9D92341-C3AC-4103-A7D9-3F6286CE6DCF}"/>
              </a:ext>
            </a:extLst>
          </p:cNvPr>
          <p:cNvSpPr txBox="1"/>
          <p:nvPr/>
        </p:nvSpPr>
        <p:spPr>
          <a:xfrm>
            <a:off x="4024676" y="2381625"/>
            <a:ext cx="1999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Integers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ED92BB-3A55-48C4-AE9B-0FC7A433C5AB}"/>
              </a:ext>
            </a:extLst>
          </p:cNvPr>
          <p:cNvSpPr txBox="1"/>
          <p:nvPr/>
        </p:nvSpPr>
        <p:spPr>
          <a:xfrm>
            <a:off x="3464925" y="4876800"/>
            <a:ext cx="312854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Janda Snickerdoodle Serif" panose="02000506000000020003" pitchFamily="2" charset="0"/>
              </a:rPr>
              <a:t>created by</a:t>
            </a:r>
            <a:br>
              <a:rPr lang="en-US" sz="2800" dirty="0">
                <a:latin typeface="Janda Snickerdoodle Serif" panose="02000506000000020003" pitchFamily="2" charset="0"/>
              </a:rPr>
            </a:br>
            <a:r>
              <a:rPr lang="en-US" sz="2800" dirty="0">
                <a:latin typeface="Janda Snickerdoodle Serif" panose="02000506000000020003" pitchFamily="2" charset="0"/>
              </a:rPr>
              <a:t>The Curriculum Corner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977AAF-139E-423A-BE4D-02ED9DEC9C34}"/>
              </a:ext>
            </a:extLst>
          </p:cNvPr>
          <p:cNvSpPr txBox="1"/>
          <p:nvPr/>
        </p:nvSpPr>
        <p:spPr>
          <a:xfrm>
            <a:off x="2663450" y="3230259"/>
            <a:ext cx="49632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Janda Snickerdoodle Serif" panose="02000506000000020003" pitchFamily="2" charset="0"/>
              </a:rPr>
              <a:t>A PowerPoint Review Game</a:t>
            </a:r>
          </a:p>
        </p:txBody>
      </p:sp>
      <p:sp>
        <p:nvSpPr>
          <p:cNvPr id="11" name="TextBox 10">
            <a:hlinkClick r:id="rId3" action="ppaction://hlinksldjump"/>
            <a:extLst>
              <a:ext uri="{FF2B5EF4-FFF2-40B4-BE49-F238E27FC236}">
                <a16:creationId xmlns:a16="http://schemas.microsoft.com/office/drawing/2014/main" id="{591E8D88-4FC0-4E25-B8F0-2910F271FA50}"/>
              </a:ext>
            </a:extLst>
          </p:cNvPr>
          <p:cNvSpPr txBox="1"/>
          <p:nvPr/>
        </p:nvSpPr>
        <p:spPr>
          <a:xfrm>
            <a:off x="2944749" y="4068459"/>
            <a:ext cx="4168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33CCCC"/>
                </a:solidFill>
                <a:latin typeface="Janda Manatee Solid" panose="02000506000000020004" pitchFamily="2" charset="0"/>
              </a:rPr>
              <a:t>Click Here to Start</a:t>
            </a:r>
          </a:p>
        </p:txBody>
      </p:sp>
    </p:spTree>
    <p:extLst>
      <p:ext uri="{BB962C8B-B14F-4D97-AF65-F5344CB8AC3E}">
        <p14:creationId xmlns:p14="http://schemas.microsoft.com/office/powerpoint/2010/main" val="955223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2334244" y="2442448"/>
            <a:ext cx="570861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You’ve scored!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038874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5115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395853" y="2631440"/>
            <a:ext cx="12666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-3 + 8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593498" y="353225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5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92220" y="4372114"/>
            <a:ext cx="9973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-5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561438" y="5272931"/>
            <a:ext cx="955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-3</a:t>
            </a:r>
          </a:p>
        </p:txBody>
      </p:sp>
    </p:spTree>
    <p:extLst>
      <p:ext uri="{BB962C8B-B14F-4D97-AF65-F5344CB8AC3E}">
        <p14:creationId xmlns:p14="http://schemas.microsoft.com/office/powerpoint/2010/main" val="296455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779665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2999724" y="1893808"/>
            <a:ext cx="43662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You’ve got the gold!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102084" y="489115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4017194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5115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521687" y="2616200"/>
            <a:ext cx="11384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3 - 11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593498" y="3532257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14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92220" y="4372114"/>
            <a:ext cx="8643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8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607122" y="5288171"/>
            <a:ext cx="955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-8</a:t>
            </a:r>
          </a:p>
        </p:txBody>
      </p:sp>
    </p:spTree>
    <p:extLst>
      <p:ext uri="{BB962C8B-B14F-4D97-AF65-F5344CB8AC3E}">
        <p14:creationId xmlns:p14="http://schemas.microsoft.com/office/powerpoint/2010/main" val="3368884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1360187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3298598" y="2300208"/>
            <a:ext cx="34612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You win!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083183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05945" y="2616200"/>
            <a:ext cx="13580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-12 - 3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593498" y="3532257"/>
            <a:ext cx="10983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-15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92220" y="4372114"/>
            <a:ext cx="9573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-9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607122" y="5288171"/>
            <a:ext cx="9573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15</a:t>
            </a:r>
          </a:p>
        </p:txBody>
      </p:sp>
    </p:spTree>
    <p:extLst>
      <p:ext uri="{BB962C8B-B14F-4D97-AF65-F5344CB8AC3E}">
        <p14:creationId xmlns:p14="http://schemas.microsoft.com/office/powerpoint/2010/main" val="753758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576858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2821924" y="2335768"/>
            <a:ext cx="44983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Way to go!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32859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25759" y="2057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28661" y="2692400"/>
            <a:ext cx="12121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7 - 18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593498" y="3532257"/>
            <a:ext cx="862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11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35791" y="4372114"/>
            <a:ext cx="9781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-11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499994" y="5222022"/>
            <a:ext cx="10695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25</a:t>
            </a:r>
          </a:p>
        </p:txBody>
      </p:sp>
    </p:spTree>
    <p:extLst>
      <p:ext uri="{BB962C8B-B14F-4D97-AF65-F5344CB8AC3E}">
        <p14:creationId xmlns:p14="http://schemas.microsoft.com/office/powerpoint/2010/main" val="2343212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05945" y="2616200"/>
            <a:ext cx="1391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-16 + 0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45593" y="3532257"/>
            <a:ext cx="880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0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92220" y="4372114"/>
            <a:ext cx="10983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-16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666759" y="5288171"/>
            <a:ext cx="949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16</a:t>
            </a:r>
          </a:p>
        </p:txBody>
      </p:sp>
    </p:spTree>
    <p:extLst>
      <p:ext uri="{BB962C8B-B14F-4D97-AF65-F5344CB8AC3E}">
        <p14:creationId xmlns:p14="http://schemas.microsoft.com/office/powerpoint/2010/main" val="1679691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1869988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3751564" y="2234699"/>
            <a:ext cx="263123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Wow!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645251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532106" y="2595880"/>
            <a:ext cx="12186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4 - 19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45593" y="3532257"/>
            <a:ext cx="990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15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92220" y="4372114"/>
            <a:ext cx="11063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-15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666759" y="5288171"/>
            <a:ext cx="10695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23</a:t>
            </a:r>
          </a:p>
        </p:txBody>
      </p:sp>
    </p:spTree>
    <p:extLst>
      <p:ext uri="{BB962C8B-B14F-4D97-AF65-F5344CB8AC3E}">
        <p14:creationId xmlns:p14="http://schemas.microsoft.com/office/powerpoint/2010/main" val="11404810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0149441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3167364" y="2300208"/>
            <a:ext cx="379623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Fantastic!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1658479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00660" y="2575560"/>
            <a:ext cx="16001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-6 – (-6)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45593" y="3532257"/>
            <a:ext cx="9749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12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87883" y="4393208"/>
            <a:ext cx="1090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-12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709712" y="5288171"/>
            <a:ext cx="8467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0</a:t>
            </a:r>
          </a:p>
        </p:txBody>
      </p:sp>
    </p:spTree>
    <p:extLst>
      <p:ext uri="{BB962C8B-B14F-4D97-AF65-F5344CB8AC3E}">
        <p14:creationId xmlns:p14="http://schemas.microsoft.com/office/powerpoint/2010/main" val="2696238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19167471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3284204" y="2300208"/>
            <a:ext cx="36455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Amazing!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4547818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536587" y="2570480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5 - 2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45593" y="353225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3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87883" y="4393208"/>
            <a:ext cx="9973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-3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709712" y="5288171"/>
            <a:ext cx="8467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7</a:t>
            </a:r>
          </a:p>
        </p:txBody>
      </p:sp>
    </p:spTree>
    <p:extLst>
      <p:ext uri="{BB962C8B-B14F-4D97-AF65-F5344CB8AC3E}">
        <p14:creationId xmlns:p14="http://schemas.microsoft.com/office/powerpoint/2010/main" val="273567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315228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711032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2242804" y="2635488"/>
            <a:ext cx="591379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Fabulous work!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41868114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383027" y="2570480"/>
            <a:ext cx="16353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-3 + (-6)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45593" y="353225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3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87883" y="4393208"/>
            <a:ext cx="9973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-3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709712" y="5288171"/>
            <a:ext cx="915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-9</a:t>
            </a:r>
          </a:p>
        </p:txBody>
      </p:sp>
    </p:spTree>
    <p:extLst>
      <p:ext uri="{BB962C8B-B14F-4D97-AF65-F5344CB8AC3E}">
        <p14:creationId xmlns:p14="http://schemas.microsoft.com/office/powerpoint/2010/main" val="23875012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6637995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2351316" y="1913548"/>
            <a:ext cx="547072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Keep up the great work!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3778533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383027" y="2570480"/>
            <a:ext cx="16081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-5 – (-6)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45593" y="3532257"/>
            <a:ext cx="970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-11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648326" y="4410214"/>
            <a:ext cx="7617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1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615463" y="5288171"/>
            <a:ext cx="827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-1</a:t>
            </a:r>
          </a:p>
        </p:txBody>
      </p:sp>
    </p:spTree>
    <p:extLst>
      <p:ext uri="{BB962C8B-B14F-4D97-AF65-F5344CB8AC3E}">
        <p14:creationId xmlns:p14="http://schemas.microsoft.com/office/powerpoint/2010/main" val="10914859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16727159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2435844" y="2442448"/>
            <a:ext cx="55210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You won gold!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6028799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271618" y="2529840"/>
            <a:ext cx="18582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13 + (-24)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45593" y="3532257"/>
            <a:ext cx="970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-11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648326" y="4410214"/>
            <a:ext cx="1090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-12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615463" y="5288171"/>
            <a:ext cx="10567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-14</a:t>
            </a:r>
          </a:p>
        </p:txBody>
      </p:sp>
    </p:spTree>
    <p:extLst>
      <p:ext uri="{BB962C8B-B14F-4D97-AF65-F5344CB8AC3E}">
        <p14:creationId xmlns:p14="http://schemas.microsoft.com/office/powerpoint/2010/main" val="37921181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4080611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2637359" y="2439650"/>
            <a:ext cx="478368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Great work!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0460619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2451084" y="2442448"/>
            <a:ext cx="581601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Keep on going!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35066587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03066" y="2529840"/>
            <a:ext cx="1580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-11 – (-2)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45593" y="3532257"/>
            <a:ext cx="9701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-9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648326" y="4410214"/>
            <a:ext cx="9685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-7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661149" y="5288171"/>
            <a:ext cx="10647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-13</a:t>
            </a:r>
          </a:p>
        </p:txBody>
      </p:sp>
    </p:spTree>
    <p:extLst>
      <p:ext uri="{BB962C8B-B14F-4D97-AF65-F5344CB8AC3E}">
        <p14:creationId xmlns:p14="http://schemas.microsoft.com/office/powerpoint/2010/main" val="23594146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9339349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1856724" y="2594848"/>
            <a:ext cx="65421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You’re a winner!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2631079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67659" y="2524760"/>
            <a:ext cx="11480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-1 + 2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45593" y="3532257"/>
            <a:ext cx="881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3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648326" y="4410214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-2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778970" y="5288171"/>
            <a:ext cx="7200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1</a:t>
            </a:r>
          </a:p>
        </p:txBody>
      </p:sp>
    </p:spTree>
    <p:extLst>
      <p:ext uri="{BB962C8B-B14F-4D97-AF65-F5344CB8AC3E}">
        <p14:creationId xmlns:p14="http://schemas.microsoft.com/office/powerpoint/2010/main" val="7288623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1717675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3167364" y="2300208"/>
            <a:ext cx="37417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Awesome!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9810632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67659" y="2524760"/>
            <a:ext cx="12314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-4 - 8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45593" y="353225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-12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695286" y="4410214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12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712918" y="5288171"/>
            <a:ext cx="9476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-4</a:t>
            </a:r>
          </a:p>
        </p:txBody>
      </p:sp>
    </p:spTree>
    <p:extLst>
      <p:ext uri="{BB962C8B-B14F-4D97-AF65-F5344CB8AC3E}">
        <p14:creationId xmlns:p14="http://schemas.microsoft.com/office/powerpoint/2010/main" val="37099955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1266398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3167364" y="2300208"/>
            <a:ext cx="3796232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Fantastic!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56997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5115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302554" y="2631440"/>
            <a:ext cx="14446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- 4 - 6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593498" y="3532257"/>
            <a:ext cx="8627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2</a:t>
            </a:r>
          </a:p>
        </p:txBody>
      </p:sp>
      <p:sp>
        <p:nvSpPr>
          <p:cNvPr id="13" name="TextBox 12">
            <a:hlinkClick r:id="rId3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35791" y="4372114"/>
            <a:ext cx="99738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10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523561" y="5235714"/>
            <a:ext cx="10631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-10</a:t>
            </a:r>
          </a:p>
        </p:txBody>
      </p:sp>
    </p:spTree>
    <p:extLst>
      <p:ext uri="{BB962C8B-B14F-4D97-AF65-F5344CB8AC3E}">
        <p14:creationId xmlns:p14="http://schemas.microsoft.com/office/powerpoint/2010/main" val="28451393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67659" y="2524760"/>
            <a:ext cx="13981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-12 + 11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52332" y="3532257"/>
            <a:ext cx="7537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1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94625" y="4410214"/>
            <a:ext cx="8691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-1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551343" y="5277902"/>
            <a:ext cx="955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-3</a:t>
            </a:r>
          </a:p>
        </p:txBody>
      </p:sp>
    </p:spTree>
    <p:extLst>
      <p:ext uri="{BB962C8B-B14F-4D97-AF65-F5344CB8AC3E}">
        <p14:creationId xmlns:p14="http://schemas.microsoft.com/office/powerpoint/2010/main" val="274778964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2142174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3167364" y="2300208"/>
            <a:ext cx="36920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Fabulous!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0860879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67659" y="2524760"/>
            <a:ext cx="12586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-6 + 8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52332" y="3532257"/>
            <a:ext cx="8659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2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94625" y="4410214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-2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722863" y="5288171"/>
            <a:ext cx="955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-5</a:t>
            </a:r>
          </a:p>
        </p:txBody>
      </p:sp>
    </p:spTree>
    <p:extLst>
      <p:ext uri="{BB962C8B-B14F-4D97-AF65-F5344CB8AC3E}">
        <p14:creationId xmlns:p14="http://schemas.microsoft.com/office/powerpoint/2010/main" val="245436951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50824490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2857484" y="2335768"/>
            <a:ext cx="449834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Way to go!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86199061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67659" y="2524760"/>
            <a:ext cx="16193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8 + (-14)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52332" y="3532257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-6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94625" y="4410214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-4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722863" y="5288171"/>
            <a:ext cx="8402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6</a:t>
            </a:r>
          </a:p>
        </p:txBody>
      </p:sp>
    </p:spTree>
    <p:extLst>
      <p:ext uri="{BB962C8B-B14F-4D97-AF65-F5344CB8AC3E}">
        <p14:creationId xmlns:p14="http://schemas.microsoft.com/office/powerpoint/2010/main" val="291787890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9381594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1395032" y="2879328"/>
            <a:ext cx="726833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You’ve got it now!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40296447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67659" y="2524760"/>
            <a:ext cx="11849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-9 - 9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52332" y="3532257"/>
            <a:ext cx="880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0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94625" y="4410214"/>
            <a:ext cx="10807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-18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722863" y="5288171"/>
            <a:ext cx="9316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18</a:t>
            </a:r>
          </a:p>
        </p:txBody>
      </p:sp>
    </p:spTree>
    <p:extLst>
      <p:ext uri="{BB962C8B-B14F-4D97-AF65-F5344CB8AC3E}">
        <p14:creationId xmlns:p14="http://schemas.microsoft.com/office/powerpoint/2010/main" val="1823469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49028367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95722509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3167364" y="2300208"/>
            <a:ext cx="36455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Amazing!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77053386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467659" y="2524760"/>
            <a:ext cx="1627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-3 + (-9)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652332" y="3532257"/>
            <a:ext cx="10823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-12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691604" y="4410214"/>
            <a:ext cx="9829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12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722863" y="5288171"/>
            <a:ext cx="9476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-6</a:t>
            </a:r>
          </a:p>
        </p:txBody>
      </p:sp>
    </p:spTree>
    <p:extLst>
      <p:ext uri="{BB962C8B-B14F-4D97-AF65-F5344CB8AC3E}">
        <p14:creationId xmlns:p14="http://schemas.microsoft.com/office/powerpoint/2010/main" val="16102642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1949147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3338673" y="2300208"/>
            <a:ext cx="338105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Brilliant!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184059495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8141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532106" y="2519680"/>
            <a:ext cx="13372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8 - 22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710039" y="3532257"/>
            <a:ext cx="9813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-4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691604" y="4410214"/>
            <a:ext cx="10983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-14</a:t>
            </a:r>
          </a:p>
        </p:txBody>
      </p:sp>
      <p:sp>
        <p:nvSpPr>
          <p:cNvPr id="14" name="TextBox 13">
            <a:hlinkClick r:id="rId3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766143" y="5288171"/>
            <a:ext cx="949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14</a:t>
            </a:r>
          </a:p>
        </p:txBody>
      </p:sp>
    </p:spTree>
    <p:extLst>
      <p:ext uri="{BB962C8B-B14F-4D97-AF65-F5344CB8AC3E}">
        <p14:creationId xmlns:p14="http://schemas.microsoft.com/office/powerpoint/2010/main" val="31647263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230264312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1206484" y="2914888"/>
            <a:ext cx="78357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Fabulous practicing!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</a:t>
            </a:r>
          </a:p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Start Over</a:t>
            </a:r>
          </a:p>
        </p:txBody>
      </p:sp>
    </p:spTree>
    <p:extLst>
      <p:ext uri="{BB962C8B-B14F-4D97-AF65-F5344CB8AC3E}">
        <p14:creationId xmlns:p14="http://schemas.microsoft.com/office/powerpoint/2010/main" val="576282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D421130-1A68-41DB-9702-EA2DA14B5DED}"/>
              </a:ext>
            </a:extLst>
          </p:cNvPr>
          <p:cNvSpPr txBox="1"/>
          <p:nvPr/>
        </p:nvSpPr>
        <p:spPr>
          <a:xfrm>
            <a:off x="3167364" y="2300208"/>
            <a:ext cx="374173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Awesome!</a:t>
            </a:r>
          </a:p>
        </p:txBody>
      </p:sp>
      <p:sp>
        <p:nvSpPr>
          <p:cNvPr id="3" name="TextBox 2">
            <a:hlinkClick r:id="rId4" action="ppaction://hlinksldjump"/>
            <a:extLst>
              <a:ext uri="{FF2B5EF4-FFF2-40B4-BE49-F238E27FC236}">
                <a16:creationId xmlns:a16="http://schemas.microsoft.com/office/drawing/2014/main" id="{30FF0EFE-D9A0-4581-9CF2-E3DF1D3471A0}"/>
              </a:ext>
            </a:extLst>
          </p:cNvPr>
          <p:cNvSpPr txBox="1"/>
          <p:nvPr/>
        </p:nvSpPr>
        <p:spPr>
          <a:xfrm>
            <a:off x="4091924" y="4606677"/>
            <a:ext cx="39894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Janda Manatee Solid" panose="02000506000000020004" pitchFamily="2" charset="0"/>
              </a:rPr>
              <a:t>Click Here to Try the Next Problem</a:t>
            </a:r>
          </a:p>
        </p:txBody>
      </p:sp>
    </p:spTree>
    <p:extLst>
      <p:ext uri="{BB962C8B-B14F-4D97-AF65-F5344CB8AC3E}">
        <p14:creationId xmlns:p14="http://schemas.microsoft.com/office/powerpoint/2010/main" val="2787245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5AB651-B4B8-4D04-A612-94149E101990}"/>
              </a:ext>
            </a:extLst>
          </p:cNvPr>
          <p:cNvSpPr txBox="1"/>
          <p:nvPr/>
        </p:nvSpPr>
        <p:spPr>
          <a:xfrm>
            <a:off x="3151159" y="209298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Janda Manatee Solid" panose="02000506000000020004" pitchFamily="2" charset="0"/>
              </a:rPr>
              <a:t>Add or Subtract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9B002B-DF7C-4B44-8933-F9141EBD1D95}"/>
              </a:ext>
            </a:extLst>
          </p:cNvPr>
          <p:cNvSpPr txBox="1"/>
          <p:nvPr/>
        </p:nvSpPr>
        <p:spPr>
          <a:xfrm>
            <a:off x="4302554" y="2631440"/>
            <a:ext cx="1467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7 + (-9)</a:t>
            </a:r>
          </a:p>
        </p:txBody>
      </p:sp>
      <p:sp>
        <p:nvSpPr>
          <p:cNvPr id="12" name="TextBox 11">
            <a:hlinkClick r:id="rId3" action="ppaction://hlinksldjump"/>
            <a:extLst>
              <a:ext uri="{FF2B5EF4-FFF2-40B4-BE49-F238E27FC236}">
                <a16:creationId xmlns:a16="http://schemas.microsoft.com/office/drawing/2014/main" id="{3A255F3B-3DB1-4EF7-AA2B-4FBF2A08BDFF}"/>
              </a:ext>
            </a:extLst>
          </p:cNvPr>
          <p:cNvSpPr txBox="1"/>
          <p:nvPr/>
        </p:nvSpPr>
        <p:spPr>
          <a:xfrm>
            <a:off x="4593498" y="3532257"/>
            <a:ext cx="973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a. -2</a:t>
            </a:r>
          </a:p>
        </p:txBody>
      </p:sp>
      <p:sp>
        <p:nvSpPr>
          <p:cNvPr id="13" name="TextBox 12">
            <a:hlinkClick r:id="rId4" action="ppaction://hlinksldjump"/>
            <a:extLst>
              <a:ext uri="{FF2B5EF4-FFF2-40B4-BE49-F238E27FC236}">
                <a16:creationId xmlns:a16="http://schemas.microsoft.com/office/drawing/2014/main" id="{9E48A594-1141-4EF2-81DA-F2D673C49DAC}"/>
              </a:ext>
            </a:extLst>
          </p:cNvPr>
          <p:cNvSpPr txBox="1"/>
          <p:nvPr/>
        </p:nvSpPr>
        <p:spPr>
          <a:xfrm>
            <a:off x="4592221" y="4372114"/>
            <a:ext cx="8739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b. 2</a:t>
            </a:r>
          </a:p>
        </p:txBody>
      </p:sp>
      <p:sp>
        <p:nvSpPr>
          <p:cNvPr id="14" name="TextBox 13">
            <a:hlinkClick r:id="rId4" action="ppaction://hlinksldjump"/>
            <a:extLst>
              <a:ext uri="{FF2B5EF4-FFF2-40B4-BE49-F238E27FC236}">
                <a16:creationId xmlns:a16="http://schemas.microsoft.com/office/drawing/2014/main" id="{C3E84361-C86D-4528-A644-2581D9573D4F}"/>
              </a:ext>
            </a:extLst>
          </p:cNvPr>
          <p:cNvSpPr txBox="1"/>
          <p:nvPr/>
        </p:nvSpPr>
        <p:spPr>
          <a:xfrm>
            <a:off x="4561438" y="5272931"/>
            <a:ext cx="949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FF6699"/>
                </a:solidFill>
                <a:latin typeface="Janda Snickerdoodle Serif" panose="02000506000000020003" pitchFamily="2" charset="0"/>
              </a:rPr>
              <a:t>c. 16</a:t>
            </a:r>
          </a:p>
        </p:txBody>
      </p:sp>
    </p:spTree>
    <p:extLst>
      <p:ext uri="{BB962C8B-B14F-4D97-AF65-F5344CB8AC3E}">
        <p14:creationId xmlns:p14="http://schemas.microsoft.com/office/powerpoint/2010/main" val="1131320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C43A9C-AA38-4CD8-A727-66B2A65F9555}"/>
              </a:ext>
            </a:extLst>
          </p:cNvPr>
          <p:cNvSpPr txBox="1"/>
          <p:nvPr/>
        </p:nvSpPr>
        <p:spPr>
          <a:xfrm>
            <a:off x="2796056" y="2334161"/>
            <a:ext cx="44662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33CCCC"/>
                </a:solidFill>
                <a:latin typeface="Janda Snickerdoodle Serif" panose="02000506000000020003" pitchFamily="2" charset="0"/>
              </a:rPr>
              <a:t>Keep trying!</a:t>
            </a:r>
          </a:p>
        </p:txBody>
      </p:sp>
      <p:sp>
        <p:nvSpPr>
          <p:cNvPr id="3" name="TextBox 2">
            <a:hlinkClick r:id="rId3" action="ppaction://hlinksldjump"/>
            <a:extLst>
              <a:ext uri="{FF2B5EF4-FFF2-40B4-BE49-F238E27FC236}">
                <a16:creationId xmlns:a16="http://schemas.microsoft.com/office/drawing/2014/main" id="{D9E8D57F-2E93-4BD6-8D6C-764F47AD0489}"/>
              </a:ext>
            </a:extLst>
          </p:cNvPr>
          <p:cNvSpPr txBox="1"/>
          <p:nvPr/>
        </p:nvSpPr>
        <p:spPr>
          <a:xfrm>
            <a:off x="3190240" y="4892040"/>
            <a:ext cx="5227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rgbClr val="FF6699"/>
                </a:solidFill>
                <a:latin typeface="Janda Manatee Solid" panose="02000506000000020004" pitchFamily="2" charset="0"/>
              </a:rPr>
              <a:t>Click Here to Try Again</a:t>
            </a:r>
          </a:p>
        </p:txBody>
      </p:sp>
    </p:spTree>
    <p:extLst>
      <p:ext uri="{BB962C8B-B14F-4D97-AF65-F5344CB8AC3E}">
        <p14:creationId xmlns:p14="http://schemas.microsoft.com/office/powerpoint/2010/main" val="333729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826</Words>
  <Application>Microsoft Office PowerPoint</Application>
  <PresentationFormat>Custom</PresentationFormat>
  <Paragraphs>225</Paragraphs>
  <Slides>67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3" baseType="lpstr">
      <vt:lpstr>Arial</vt:lpstr>
      <vt:lpstr>Calibri</vt:lpstr>
      <vt:lpstr>Calibri Light</vt:lpstr>
      <vt:lpstr>Janda Manatee Solid</vt:lpstr>
      <vt:lpstr>Janda Snickerdoodle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15</cp:revision>
  <dcterms:created xsi:type="dcterms:W3CDTF">2017-11-27T17:02:29Z</dcterms:created>
  <dcterms:modified xsi:type="dcterms:W3CDTF">2017-11-28T14:20:09Z</dcterms:modified>
</cp:coreProperties>
</file>