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9" r:id="rId2"/>
    <p:sldId id="260" r:id="rId3"/>
    <p:sldId id="257" r:id="rId4"/>
    <p:sldId id="286" r:id="rId5"/>
    <p:sldId id="262" r:id="rId6"/>
    <p:sldId id="287" r:id="rId7"/>
    <p:sldId id="288" r:id="rId8"/>
    <p:sldId id="281" r:id="rId9"/>
    <p:sldId id="293" r:id="rId10"/>
    <p:sldId id="290" r:id="rId11"/>
    <p:sldId id="270" r:id="rId12"/>
    <p:sldId id="289" r:id="rId13"/>
    <p:sldId id="294" r:id="rId14"/>
    <p:sldId id="263" r:id="rId15"/>
    <p:sldId id="295" r:id="rId16"/>
    <p:sldId id="296" r:id="rId17"/>
    <p:sldId id="271" r:id="rId18"/>
    <p:sldId id="297" r:id="rId19"/>
    <p:sldId id="298" r:id="rId20"/>
    <p:sldId id="266" r:id="rId21"/>
    <p:sldId id="291" r:id="rId22"/>
    <p:sldId id="292" r:id="rId23"/>
    <p:sldId id="272" r:id="rId24"/>
    <p:sldId id="301" r:id="rId25"/>
    <p:sldId id="302" r:id="rId26"/>
    <p:sldId id="282" r:id="rId27"/>
    <p:sldId id="303" r:id="rId28"/>
    <p:sldId id="304" r:id="rId29"/>
    <p:sldId id="264" r:id="rId30"/>
    <p:sldId id="305" r:id="rId31"/>
    <p:sldId id="306" r:id="rId32"/>
    <p:sldId id="265" r:id="rId33"/>
    <p:sldId id="299" r:id="rId34"/>
    <p:sldId id="300" r:id="rId35"/>
    <p:sldId id="273" r:id="rId36"/>
    <p:sldId id="307" r:id="rId37"/>
    <p:sldId id="308" r:id="rId38"/>
    <p:sldId id="267" r:id="rId39"/>
    <p:sldId id="309" r:id="rId40"/>
    <p:sldId id="310" r:id="rId41"/>
    <p:sldId id="269" r:id="rId42"/>
    <p:sldId id="311" r:id="rId43"/>
    <p:sldId id="312" r:id="rId44"/>
    <p:sldId id="268" r:id="rId45"/>
    <p:sldId id="313" r:id="rId46"/>
    <p:sldId id="314" r:id="rId47"/>
    <p:sldId id="283" r:id="rId48"/>
    <p:sldId id="315" r:id="rId49"/>
    <p:sldId id="316" r:id="rId50"/>
    <p:sldId id="276" r:id="rId51"/>
    <p:sldId id="317" r:id="rId52"/>
    <p:sldId id="318" r:id="rId53"/>
    <p:sldId id="284" r:id="rId54"/>
    <p:sldId id="319" r:id="rId55"/>
    <p:sldId id="320" r:id="rId56"/>
    <p:sldId id="275" r:id="rId57"/>
    <p:sldId id="322" r:id="rId58"/>
    <p:sldId id="321" r:id="rId59"/>
    <p:sldId id="277" r:id="rId60"/>
    <p:sldId id="323" r:id="rId61"/>
    <p:sldId id="324" r:id="rId62"/>
    <p:sldId id="274" r:id="rId63"/>
    <p:sldId id="325" r:id="rId64"/>
    <p:sldId id="326" r:id="rId65"/>
    <p:sldId id="279" r:id="rId66"/>
    <p:sldId id="327" r:id="rId67"/>
    <p:sldId id="328" r:id="rId68"/>
    <p:sldId id="280" r:id="rId69"/>
    <p:sldId id="329" r:id="rId70"/>
    <p:sldId id="330" r:id="rId71"/>
    <p:sldId id="285" r:id="rId72"/>
    <p:sldId id="331" r:id="rId73"/>
    <p:sldId id="332" r:id="rId74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22" y="-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0A8A6-B8C4-41D0-9D32-5BB925966B27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0F6A6-F663-4ECA-AEFF-A69EC98C0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3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77E0-8DE1-4A31-AA53-801D9E1E7386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D9AF-3BDE-464D-BA5A-60327520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3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6B6A-C55D-4B4E-9005-9824AFC1D7D6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D9AF-3BDE-464D-BA5A-60327520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2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090C-592A-46B9-AE2C-049270440F49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D9AF-3BDE-464D-BA5A-60327520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3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AAC0-B0AD-4555-9851-D0AFFF242586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D9AF-3BDE-464D-BA5A-60327520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6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1467-1298-4E3A-931B-EBFAF4E5689E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D9AF-3BDE-464D-BA5A-60327520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BA5C-DB68-4FD6-8968-3E1641A7A2F1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D9AF-3BDE-464D-BA5A-60327520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5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3CC-E8A6-487D-B4A0-8BAB1AF3C311}" type="datetime1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D9AF-3BDE-464D-BA5A-60327520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2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9530-A2BB-4F67-80AE-0E89AA406A7D}" type="datetime1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D9AF-3BDE-464D-BA5A-60327520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5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8961-1844-4CB7-BB8D-8EE12F242792}" type="datetime1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D9AF-3BDE-464D-BA5A-60327520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5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4C4C-3E47-4A1A-B220-94021605A37A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D9AF-3BDE-464D-BA5A-60327520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2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88F7-3FD8-4002-A845-8F2120A93E1E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D9AF-3BDE-464D-BA5A-60327520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9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B61F4-39AE-43F8-B9AE-72D1E6651406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0D9AF-3BDE-464D-BA5A-60327520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6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17655" y="2869289"/>
            <a:ext cx="41894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Well done!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0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059632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Find the correct percent for the decimal.</a:t>
            </a:r>
            <a:endParaRPr lang="en-US" sz="24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339015" y="3294408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3 %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4174" y="2524967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.3 =</a:t>
            </a:r>
            <a:endParaRPr lang="en-US" sz="44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339015" y="409313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33%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43369" y="4918441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30%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2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67111" y="2874608"/>
            <a:ext cx="48905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Spectacular!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7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059632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Find the correct decimal to show the fraction.</a:t>
            </a:r>
            <a:endParaRPr lang="en-US" sz="28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395121" y="3520836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.25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5377" y="2603618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25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100</a:t>
            </a:r>
            <a:endParaRPr lang="en-US" sz="28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274093" y="4319566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.025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23173" y="5144869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2.5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86300" y="3080671"/>
            <a:ext cx="723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4214446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69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87543" y="2869289"/>
            <a:ext cx="66496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Hip, hip, hooray!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19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059632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Find the correct decimal to show the fraction.</a:t>
            </a:r>
            <a:endParaRPr lang="en-US" sz="28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0312" y="3294408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6.5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5377" y="23771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65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100</a:t>
            </a:r>
            <a:endParaRPr lang="en-US" sz="28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9912" y="4114610"/>
            <a:ext cx="1220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.65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6492" y="4918441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.56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86300" y="2854243"/>
            <a:ext cx="723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43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7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18279" y="2857355"/>
            <a:ext cx="61881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Awesome work!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5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971322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Find the correct percent for the decimal.</a:t>
            </a:r>
            <a:endParaRPr lang="en-US" sz="28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360893" y="3296976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9 %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4174" y="2524967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.90 =</a:t>
            </a:r>
            <a:endParaRPr lang="en-US" sz="44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314967" y="4071478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90%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14967" y="4918442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19%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64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019800" y="242341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What percent of $1 are 3 dimes?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285315" y="3294408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91%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7477" y="196904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What percent of $1 are 19 pennies?</a:t>
            </a:r>
            <a:endParaRPr lang="en-US" sz="32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469774" y="4093139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81%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15486" y="4918441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19%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5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72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61697" y="2869289"/>
            <a:ext cx="5101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Phenomenal!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47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059632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Find the correct decimal to show the fraction.</a:t>
            </a:r>
            <a:endParaRPr lang="en-US" sz="28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493705" y="3294408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5377" y="23771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8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100</a:t>
            </a:r>
            <a:endParaRPr lang="en-US" sz="28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605636" y="4114610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.8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17563" y="4918441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.08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86300" y="2854243"/>
            <a:ext cx="723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1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4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64088" y="2869289"/>
            <a:ext cx="43917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it up!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8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059632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Find the correct decimal to show the fraction.</a:t>
            </a:r>
            <a:endParaRPr lang="en-US" sz="28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318177" y="3294408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 5.1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5377" y="23771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51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100</a:t>
            </a:r>
            <a:endParaRPr lang="en-US" sz="28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67778" y="411461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.51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279706" y="4918441"/>
            <a:ext cx="16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.051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86300" y="2854243"/>
            <a:ext cx="723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72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79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09251" y="2869289"/>
            <a:ext cx="2606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Bravo!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95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019800" y="242341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What percent of $1 are 3 dimes?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407143" y="3294408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3%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5202" y="242341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What percent of $1 are 3 dimes?</a:t>
            </a:r>
            <a:endParaRPr lang="en-US" sz="32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381823" y="4093139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13%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02661" y="4918441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30%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4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1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56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0699" y="2869289"/>
            <a:ext cx="63033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Hooray for you!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00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285315" y="3294408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25%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7477" y="196904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What percent of $1 are 3 quarters?</a:t>
            </a:r>
            <a:endParaRPr lang="en-US" sz="32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388234" y="4093139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50%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60369" y="4918441"/>
            <a:ext cx="138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75%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3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74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64088" y="2869289"/>
            <a:ext cx="42437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Way to go!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4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209974" y="3294408"/>
            <a:ext cx="164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 20%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969040"/>
            <a:ext cx="571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What percent of $1 are 4 nickels?</a:t>
            </a:r>
            <a:endParaRPr lang="en-US" sz="32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367073" y="4058415"/>
            <a:ext cx="1335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4%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258866" y="4918441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24%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6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66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16044" y="2869289"/>
            <a:ext cx="65926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You’re on target!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1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258" y="194012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Rename the fraction as a decimal.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448821" y="3294408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 .5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542736" y="4093139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.2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457164" y="4918441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.25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377" y="23771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1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5</a:t>
            </a:r>
            <a:endParaRPr lang="en-US" sz="28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86300" y="2854243"/>
            <a:ext cx="723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0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6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42530" y="2869289"/>
            <a:ext cx="39396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Amazing!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41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12841" y="2874608"/>
            <a:ext cx="25990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Super!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3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258" y="194012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Rename the fraction as a decimal.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448821" y="3294408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 .5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382410" y="4093139"/>
            <a:ext cx="160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.125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457164" y="4918441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.25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377" y="23771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1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8</a:t>
            </a:r>
            <a:endParaRPr lang="en-US" sz="28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86300" y="2854243"/>
            <a:ext cx="723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59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64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64088" y="2869289"/>
            <a:ext cx="42437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Way to go!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1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258" y="194012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Rename the fraction as a decimal.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448821" y="3294408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 .6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535128" y="4084541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</a:t>
            </a:r>
            <a:r>
              <a:rPr lang="en-US" sz="3600" dirty="0">
                <a:solidFill>
                  <a:srgbClr val="FF0066"/>
                </a:solidFill>
                <a:latin typeface="KG First Time In Forever" panose="02000506000000020003" pitchFamily="2" charset="0"/>
              </a:rPr>
              <a:t>6</a:t>
            </a:r>
            <a:endParaRPr lang="en-US" sz="3600" dirty="0" smtClean="0">
              <a:solidFill>
                <a:srgbClr val="FF0066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63060" y="4918440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.06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377" y="23771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3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5</a:t>
            </a:r>
            <a:endParaRPr lang="en-US" sz="28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86300" y="2854243"/>
            <a:ext cx="723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06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46427" y="2909114"/>
            <a:ext cx="47318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Great work!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72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258" y="194012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Rename the fraction as a decimal.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448821" y="3294408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 .3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558152" y="4093139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.4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65981" y="4918441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.75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377" y="23771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3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4</a:t>
            </a:r>
            <a:endParaRPr lang="en-US" sz="28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86300" y="2854243"/>
            <a:ext cx="723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76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37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7060" y="2869289"/>
            <a:ext cx="40906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Very nice!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3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001747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Find the correct percent for the decimal.</a:t>
            </a:r>
            <a:endParaRPr lang="en-US" sz="28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347831" y="3294408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9 %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4174" y="2524967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.09 =</a:t>
            </a:r>
            <a:endParaRPr lang="en-US" sz="44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318977" y="4071478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19%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47831" y="4918442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90%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95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258" y="194012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Convert the fraction to a percent.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148587" y="3294408"/>
            <a:ext cx="193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 100%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177913" y="4093139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 64%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200101" y="4925248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 46%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377" y="23771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64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100</a:t>
            </a:r>
            <a:endParaRPr lang="en-US" sz="28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86300" y="2854243"/>
            <a:ext cx="723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13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51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64088" y="2869289"/>
            <a:ext cx="42437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Way to go!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420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258" y="194012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Convert the fraction to a percent.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316900" y="3294408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 79%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214528" y="4093139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 97%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128550" y="4918441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 100%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377" y="23771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79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100</a:t>
            </a:r>
            <a:endParaRPr lang="en-US" sz="28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86300" y="2854243"/>
            <a:ext cx="723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970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213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17655" y="2857355"/>
            <a:ext cx="41894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Well done!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64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258" y="194012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Convert the fraction to a percent.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224400" y="3294408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 82%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181666" y="4093139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 41%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184325" y="4918441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 50%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377" y="23771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41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50</a:t>
            </a:r>
            <a:endParaRPr lang="en-US" sz="28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86300" y="2854243"/>
            <a:ext cx="723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53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248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3790" y="2869289"/>
            <a:ext cx="7137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Now you’ve got it!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17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258" y="194012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Convert the fraction to a percent.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201157" y="3294408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 10%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196895" y="4097604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 25%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184325" y="4925248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 40%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377" y="23771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10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25</a:t>
            </a:r>
            <a:endParaRPr lang="en-US" sz="28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86300" y="2854243"/>
            <a:ext cx="723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581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92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64088" y="2869289"/>
            <a:ext cx="42437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Way to go!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951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178" y="248014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. 38</a:t>
            </a:r>
            <a:endParaRPr lang="en-US" sz="40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348961" y="3276273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38%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905000"/>
            <a:ext cx="651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Convert the decimal to a percent.</a:t>
            </a:r>
            <a:endParaRPr lang="en-US" sz="32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274208" y="4093139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138%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48961" y="4918441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83%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142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99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3152" y="2891861"/>
            <a:ext cx="64184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Incredible work!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436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178" y="248014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. 04</a:t>
            </a:r>
            <a:endParaRPr lang="en-US" sz="40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328122" y="3276273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40%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905000"/>
            <a:ext cx="651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Convert the decimal to a percent.</a:t>
            </a:r>
            <a:endParaRPr lang="en-US" sz="32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48347" y="4071478"/>
            <a:ext cx="1335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4%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32129" y="4918441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41%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61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820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066" y="2869289"/>
            <a:ext cx="49385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Remarkable!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325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178" y="248014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. 130</a:t>
            </a:r>
            <a:endParaRPr lang="en-US" sz="40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338542" y="3276273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13%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905000"/>
            <a:ext cx="651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Convert the decimal to a percent.</a:t>
            </a:r>
            <a:endParaRPr lang="en-US" sz="32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259781" y="4093139"/>
            <a:ext cx="185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130%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38541" y="4918441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31%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792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210068" y="2869289"/>
            <a:ext cx="60045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Fantastic work!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54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89759" y="2816235"/>
            <a:ext cx="40452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Superstar!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438400" y="4720044"/>
            <a:ext cx="554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to the next problem.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617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178" y="248014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. 46</a:t>
            </a:r>
            <a:endParaRPr lang="en-US" sz="40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274094" y="3276272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46%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905000"/>
            <a:ext cx="651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Convert the decimal to a percent.</a:t>
            </a:r>
            <a:endParaRPr lang="en-US" sz="32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328121" y="4093139"/>
            <a:ext cx="1576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 65%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28122" y="4918441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 40%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720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516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6441" y="2869289"/>
            <a:ext cx="42126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Incredible!</a:t>
            </a:r>
            <a:endParaRPr lang="en-US" sz="66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286000" y="4720043"/>
            <a:ext cx="5793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go </a:t>
            </a:r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back to the beginning</a:t>
            </a:r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1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059632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Find the correct percent for the decimal.</a:t>
            </a:r>
            <a:endParaRPr lang="en-US" sz="24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205164" y="3294408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45 %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4174" y="2524967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latin typeface="KG First Time In Forever" panose="02000506000000020003" pitchFamily="2" charset="0"/>
              </a:rPr>
              <a:t>.45 =</a:t>
            </a:r>
            <a:endParaRPr lang="en-US" sz="4400" b="1" dirty="0">
              <a:solidFill>
                <a:srgbClr val="00B0F0"/>
              </a:solidFill>
              <a:latin typeface="KG First Time In Forever" panose="02000506000000020003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306952" y="409313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b. 54%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205164" y="4918442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KG First Time In Forever" panose="02000506000000020003" pitchFamily="2" charset="0"/>
              </a:rPr>
              <a:t>c. 450%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4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1289" y="2869289"/>
            <a:ext cx="4789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KG No Regrets Sketch" panose="02000000000000000000" pitchFamily="2" charset="0"/>
              </a:rPr>
              <a:t>Keep Trying!</a:t>
            </a:r>
            <a:endParaRPr lang="en-US" sz="6000" dirty="0">
              <a:solidFill>
                <a:srgbClr val="00B0F0"/>
              </a:solidFill>
              <a:latin typeface="KG No Regrets Sketc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4053" y="3922059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Janda Snickerdoodle Serif" panose="02000506000000020003" pitchFamily="2" charset="0"/>
              </a:rPr>
              <a:t>Click here to try again.</a:t>
            </a:r>
            <a:endParaRPr lang="en-US" sz="3200" b="1" dirty="0">
              <a:solidFill>
                <a:srgbClr val="FF0066"/>
              </a:solidFill>
              <a:latin typeface="Janda Snickerdoodle Serif" panose="02000506000000020003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48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1150</Words>
  <Application>Microsoft Office PowerPoint</Application>
  <PresentationFormat>Custom</PresentationFormat>
  <Paragraphs>299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34</cp:revision>
  <dcterms:created xsi:type="dcterms:W3CDTF">2017-09-24T01:25:57Z</dcterms:created>
  <dcterms:modified xsi:type="dcterms:W3CDTF">2017-09-25T18:33:40Z</dcterms:modified>
</cp:coreProperties>
</file>