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8" r:id="rId4"/>
    <p:sldId id="289" r:id="rId5"/>
    <p:sldId id="263" r:id="rId6"/>
    <p:sldId id="290" r:id="rId7"/>
    <p:sldId id="291" r:id="rId8"/>
    <p:sldId id="264" r:id="rId9"/>
    <p:sldId id="292" r:id="rId10"/>
    <p:sldId id="293" r:id="rId11"/>
    <p:sldId id="265" r:id="rId12"/>
    <p:sldId id="296" r:id="rId13"/>
    <p:sldId id="297" r:id="rId14"/>
    <p:sldId id="266" r:id="rId15"/>
    <p:sldId id="294" r:id="rId16"/>
    <p:sldId id="295" r:id="rId17"/>
    <p:sldId id="267" r:id="rId18"/>
    <p:sldId id="300" r:id="rId19"/>
    <p:sldId id="301" r:id="rId20"/>
    <p:sldId id="268" r:id="rId21"/>
    <p:sldId id="302" r:id="rId22"/>
    <p:sldId id="303" r:id="rId23"/>
    <p:sldId id="269" r:id="rId24"/>
    <p:sldId id="298" r:id="rId25"/>
    <p:sldId id="299" r:id="rId26"/>
    <p:sldId id="270" r:id="rId27"/>
    <p:sldId id="304" r:id="rId28"/>
    <p:sldId id="305" r:id="rId29"/>
    <p:sldId id="271" r:id="rId30"/>
    <p:sldId id="308" r:id="rId31"/>
    <p:sldId id="309" r:id="rId32"/>
    <p:sldId id="272" r:id="rId33"/>
    <p:sldId id="306" r:id="rId34"/>
    <p:sldId id="307" r:id="rId35"/>
    <p:sldId id="273" r:id="rId36"/>
    <p:sldId id="312" r:id="rId37"/>
    <p:sldId id="313" r:id="rId38"/>
    <p:sldId id="274" r:id="rId39"/>
    <p:sldId id="310" r:id="rId40"/>
    <p:sldId id="311" r:id="rId41"/>
    <p:sldId id="275" r:id="rId42"/>
    <p:sldId id="316" r:id="rId43"/>
    <p:sldId id="317" r:id="rId44"/>
    <p:sldId id="276" r:id="rId45"/>
    <p:sldId id="320" r:id="rId46"/>
    <p:sldId id="321" r:id="rId47"/>
    <p:sldId id="277" r:id="rId48"/>
    <p:sldId id="314" r:id="rId49"/>
    <p:sldId id="315" r:id="rId50"/>
    <p:sldId id="278" r:id="rId51"/>
    <p:sldId id="322" r:id="rId52"/>
    <p:sldId id="323" r:id="rId53"/>
    <p:sldId id="279" r:id="rId54"/>
    <p:sldId id="318" r:id="rId55"/>
    <p:sldId id="319" r:id="rId56"/>
    <p:sldId id="280" r:id="rId57"/>
    <p:sldId id="324" r:id="rId58"/>
    <p:sldId id="325" r:id="rId59"/>
    <p:sldId id="281" r:id="rId60"/>
    <p:sldId id="328" r:id="rId61"/>
    <p:sldId id="329" r:id="rId62"/>
    <p:sldId id="282" r:id="rId63"/>
    <p:sldId id="330" r:id="rId64"/>
    <p:sldId id="331" r:id="rId65"/>
    <p:sldId id="283" r:id="rId66"/>
    <p:sldId id="326" r:id="rId67"/>
    <p:sldId id="327" r:id="rId68"/>
    <p:sldId id="284" r:id="rId69"/>
    <p:sldId id="332" r:id="rId70"/>
    <p:sldId id="333" r:id="rId71"/>
    <p:sldId id="285" r:id="rId72"/>
    <p:sldId id="336" r:id="rId73"/>
    <p:sldId id="337" r:id="rId74"/>
    <p:sldId id="286" r:id="rId75"/>
    <p:sldId id="334" r:id="rId76"/>
    <p:sldId id="335" r:id="rId77"/>
    <p:sldId id="287" r:id="rId78"/>
    <p:sldId id="261" r:id="rId79"/>
    <p:sldId id="262" r:id="rId80"/>
    <p:sldId id="259" r:id="rId81"/>
    <p:sldId id="258" r:id="rId82"/>
    <p:sldId id="257" r:id="rId8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58" d="100"/>
          <a:sy n="58" d="100"/>
        </p:scale>
        <p:origin x="1236" y="4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42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425-E5AF-40DF-9990-F1D6CCADB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4ED4-8131-49CF-B481-4BF5EA26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6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425-E5AF-40DF-9990-F1D6CCADB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4ED4-8131-49CF-B481-4BF5EA26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4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425-E5AF-40DF-9990-F1D6CCADB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4ED4-8131-49CF-B481-4BF5EA26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9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425-E5AF-40DF-9990-F1D6CCADB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4ED4-8131-49CF-B481-4BF5EA26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9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425-E5AF-40DF-9990-F1D6CCADB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4ED4-8131-49CF-B481-4BF5EA26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425-E5AF-40DF-9990-F1D6CCADB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4ED4-8131-49CF-B481-4BF5EA26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4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425-E5AF-40DF-9990-F1D6CCADB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4ED4-8131-49CF-B481-4BF5EA26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0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425-E5AF-40DF-9990-F1D6CCADB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4ED4-8131-49CF-B481-4BF5EA26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0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425-E5AF-40DF-9990-F1D6CCADB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4ED4-8131-49CF-B481-4BF5EA26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7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425-E5AF-40DF-9990-F1D6CCADB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4ED4-8131-49CF-B481-4BF5EA26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5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425-E5AF-40DF-9990-F1D6CCADB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4ED4-8131-49CF-B481-4BF5EA26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5425-E5AF-40DF-9990-F1D6CCADB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84ED4-8131-49CF-B481-4BF5EA265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7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468240" y="2195606"/>
            <a:ext cx="5121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Janda Manatee Solid" panose="02000506000000020004" pitchFamily="2" charset="0"/>
              </a:rPr>
              <a:t>Least Common Multiples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625F2-B882-42CF-BC28-E7996ACDDE5A}"/>
              </a:ext>
            </a:extLst>
          </p:cNvPr>
          <p:cNvSpPr txBox="1"/>
          <p:nvPr/>
        </p:nvSpPr>
        <p:spPr>
          <a:xfrm>
            <a:off x="3464925" y="4876800"/>
            <a:ext cx="3128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created by</a:t>
            </a:r>
            <a:br>
              <a:rPr lang="en-US" sz="2800" dirty="0">
                <a:solidFill>
                  <a:srgbClr val="00B0F0"/>
                </a:solidFill>
                <a:latin typeface="Janda Snickerdoodle Serif" panose="02000506000000020003" pitchFamily="2" charset="0"/>
              </a:rPr>
            </a:br>
            <a:r>
              <a:rPr lang="en-US" sz="2800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The Curriculum Corner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2663450" y="3230259"/>
            <a:ext cx="4963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 PowerPoint Review Game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B3C31233-02A9-46DC-9D3D-7A77BF95A5DC}"/>
              </a:ext>
            </a:extLst>
          </p:cNvPr>
          <p:cNvSpPr txBox="1"/>
          <p:nvPr/>
        </p:nvSpPr>
        <p:spPr>
          <a:xfrm>
            <a:off x="2944749" y="4068459"/>
            <a:ext cx="4168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Janda Manatee Solid" panose="02000506000000020004" pitchFamily="2" charset="0"/>
              </a:rPr>
              <a:t>Click Here to Start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34031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1733009" y="2685871"/>
            <a:ext cx="6529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Good thinking!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62750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173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5 and 6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7473" y="3532257"/>
            <a:ext cx="1101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20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85482" y="4362063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30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5137" y="5191869"/>
            <a:ext cx="108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3284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36181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970878" y="2685871"/>
            <a:ext cx="4225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Fabulous!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90877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173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8 and 3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7473" y="3532257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16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85482" y="4362063"/>
            <a:ext cx="110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24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5137" y="5191869"/>
            <a:ext cx="106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995317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25495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1949484" y="2131874"/>
            <a:ext cx="6159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Janda Manatee Solid" panose="02000506000000020004" pitchFamily="2" charset="0"/>
              </a:rPr>
              <a:t>The luck of the Irish is with you!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55416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6 and 10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7473" y="3532257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30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85482" y="4362063"/>
            <a:ext cx="1119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45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5137" y="5191869"/>
            <a:ext cx="1075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251825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841248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681428" y="2685871"/>
            <a:ext cx="5024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Wonderful!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11314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266790" y="2682349"/>
            <a:ext cx="1649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2 and 3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3498" y="3532257"/>
            <a:ext cx="873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4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85482" y="4362063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6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5137" y="5191869"/>
            <a:ext cx="82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90192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3 and 6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7473" y="3532257"/>
            <a:ext cx="873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6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85482" y="4362063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12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5137" y="5191869"/>
            <a:ext cx="931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28421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86291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887870" y="2735036"/>
            <a:ext cx="4514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Fantastic!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741935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8 and 12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7473" y="3532257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96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85482" y="4362063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32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5137" y="5191869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573284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305803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523546" y="2735036"/>
            <a:ext cx="5668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Super work!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693936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2 and 5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663533" y="3506200"/>
            <a:ext cx="856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8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646364" y="4362063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10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5137" y="5191869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010983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01864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549859" y="2142978"/>
            <a:ext cx="5344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up the great work!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548052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233195" y="2650337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12 and 10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615137" y="3507997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60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81473" y="4369214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120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56815" y="5216129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8338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585586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420782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523546" y="2735036"/>
            <a:ext cx="5024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Wonderful!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026069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4 and 6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662394" y="3532257"/>
            <a:ext cx="97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12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646364" y="4362063"/>
            <a:ext cx="99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16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5137" y="5191869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64278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09319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3311699" y="2546479"/>
            <a:ext cx="39982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Janda Manatee Solid" panose="02000506000000020004" pitchFamily="2" charset="0"/>
              </a:rPr>
              <a:t>Superb!</a:t>
            </a:r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872885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3 and 4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663533" y="3506200"/>
            <a:ext cx="873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6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646364" y="4362063"/>
            <a:ext cx="86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8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5137" y="5191869"/>
            <a:ext cx="941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943285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956906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523546" y="2735036"/>
            <a:ext cx="5011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Lucky you!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931048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2 and 9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663533" y="3506200"/>
            <a:ext cx="873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9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646364" y="4362063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12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5137" y="5191869"/>
            <a:ext cx="931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536392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2308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523546" y="2735036"/>
            <a:ext cx="5011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Lucky you!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02489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3801549" y="2562761"/>
            <a:ext cx="2988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Janda Manatee Solid" panose="02000506000000020004" pitchFamily="2" charset="0"/>
              </a:rPr>
              <a:t>Wow!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404741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5 and 8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36895" y="3475121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40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36895" y="4340773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20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3840" y="5165556"/>
            <a:ext cx="95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564283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783355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916281" y="2647504"/>
            <a:ext cx="4225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Fabulous!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28815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6500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266088" y="2609469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6 and 12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36895" y="3475121"/>
            <a:ext cx="97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12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36895" y="4340773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18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3840" y="5165556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191235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324798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523546" y="2735036"/>
            <a:ext cx="5681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Great work!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027613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2 and 20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0259" y="3440840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10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36895" y="4340773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20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3840" y="5165556"/>
            <a:ext cx="1075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897759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67524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632993" y="2735036"/>
            <a:ext cx="5024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Wonderful!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69889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266790" y="2682349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6 and 9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671241" y="3532257"/>
            <a:ext cx="965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18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85482" y="4362063"/>
            <a:ext cx="1119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36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5137" y="5191869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54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8090542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5 and 20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0259" y="3440840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40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36895" y="4340773"/>
            <a:ext cx="1233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100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3840" y="5165556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17465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628572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772011" y="2735036"/>
            <a:ext cx="4514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Fantastic!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525121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64764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4 and 7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0259" y="3440840"/>
            <a:ext cx="97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21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36895" y="4340773"/>
            <a:ext cx="108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28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560941" y="5191870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1351292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602487" y="5079626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5517992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694585" y="2748193"/>
            <a:ext cx="5024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Wonderful!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074770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6 and 7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0259" y="3440840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42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602282" y="4349306"/>
            <a:ext cx="108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28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02282" y="5257772"/>
            <a:ext cx="108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0541041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34257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523546" y="2735036"/>
            <a:ext cx="5011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Lucky you!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0944495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272667" y="2641666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4 and 16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0259" y="3440840"/>
            <a:ext cx="97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12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602282" y="4349306"/>
            <a:ext cx="99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16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02282" y="5257772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85175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2623773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667649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1796039" y="2685871"/>
            <a:ext cx="6529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Good thinking!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187837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5 and 10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0259" y="3440840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20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602282" y="4349306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40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02282" y="5257772"/>
            <a:ext cx="95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8534958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2085309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758386" y="2685871"/>
            <a:ext cx="4541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Awesome!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35394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9402874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259510" y="2632664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8 and 16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0259" y="3440840"/>
            <a:ext cx="856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8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602282" y="4349306"/>
            <a:ext cx="99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16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552926" y="5257772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54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0077241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0631263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3607587" y="2748193"/>
            <a:ext cx="3182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Great!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0863885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097022" y="2632664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3 and 18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0259" y="3440840"/>
            <a:ext cx="965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18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602282" y="4349306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6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556934" y="5279124"/>
            <a:ext cx="106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44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9076075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14260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563016" y="2685871"/>
            <a:ext cx="5054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Way to go!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9031551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523546" y="2735036"/>
            <a:ext cx="5011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Lucky you!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4189748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080992" y="2632664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20 and 15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0259" y="3440840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40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602282" y="4349306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60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41555" y="5257772"/>
            <a:ext cx="105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3893465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738316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523546" y="2735036"/>
            <a:ext cx="5702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Magnificent!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2583259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080992" y="2632664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12 and 15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0259" y="3440840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30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602282" y="4349306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72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41555" y="5257772"/>
            <a:ext cx="1075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068576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1117959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2949586" y="2562761"/>
            <a:ext cx="43909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Janda Manatee Solid" panose="02000506000000020004" pitchFamily="2" charset="0"/>
              </a:rPr>
              <a:t>Terrific!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796039" y="4809080"/>
            <a:ext cx="64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try the next 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4619286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080992" y="2632664"/>
            <a:ext cx="21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20 and 8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0259" y="3440840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160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602282" y="4349306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20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41555" y="5257772"/>
            <a:ext cx="1075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8840568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9701580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D9937-299D-490E-B02E-94BA0F76DFA8}"/>
              </a:ext>
            </a:extLst>
          </p:cNvPr>
          <p:cNvSpPr txBox="1"/>
          <p:nvPr/>
        </p:nvSpPr>
        <p:spPr>
          <a:xfrm>
            <a:off x="1407912" y="2754771"/>
            <a:ext cx="6890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Great practice!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E4F9E62-9EF4-42A2-B3EF-7DED5F14ECBC}"/>
              </a:ext>
            </a:extLst>
          </p:cNvPr>
          <p:cNvSpPr txBox="1"/>
          <p:nvPr/>
        </p:nvSpPr>
        <p:spPr>
          <a:xfrm>
            <a:off x="1407912" y="4464777"/>
            <a:ext cx="7125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beginning.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CF2D9-6959-4A37-BE9B-0BDB9D9D90DF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98712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D86CA-11D2-4492-83A7-717F919D4C4C}"/>
              </a:ext>
            </a:extLst>
          </p:cNvPr>
          <p:cNvSpPr txBox="1"/>
          <p:nvPr/>
        </p:nvSpPr>
        <p:spPr>
          <a:xfrm>
            <a:off x="2170879" y="2027158"/>
            <a:ext cx="584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Find the least common multiple.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2A4-0DE9-484E-B0D6-024BF1C6AC93}"/>
              </a:ext>
            </a:extLst>
          </p:cNvPr>
          <p:cNvSpPr txBox="1"/>
          <p:nvPr/>
        </p:nvSpPr>
        <p:spPr>
          <a:xfrm>
            <a:off x="4345029" y="2650338"/>
            <a:ext cx="173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Janda Snickerdoodle Serif" panose="02000506000000020003" pitchFamily="2" charset="0"/>
              </a:rPr>
              <a:t>4 and 6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27B44838-0CBF-4016-ABD8-5251DF6365CB}"/>
              </a:ext>
            </a:extLst>
          </p:cNvPr>
          <p:cNvSpPr txBox="1"/>
          <p:nvPr/>
        </p:nvSpPr>
        <p:spPr>
          <a:xfrm>
            <a:off x="4597473" y="3532257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a. 24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6DC452A-FF37-4D8F-A034-0F41F73840A2}"/>
              </a:ext>
            </a:extLst>
          </p:cNvPr>
          <p:cNvSpPr txBox="1"/>
          <p:nvPr/>
        </p:nvSpPr>
        <p:spPr>
          <a:xfrm>
            <a:off x="4585482" y="4362063"/>
            <a:ext cx="99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b. 16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A1A938D-2FE0-414D-9FF8-791E673B473D}"/>
              </a:ext>
            </a:extLst>
          </p:cNvPr>
          <p:cNvSpPr txBox="1"/>
          <p:nvPr/>
        </p:nvSpPr>
        <p:spPr>
          <a:xfrm>
            <a:off x="4615137" y="5191869"/>
            <a:ext cx="941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c.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0AE8A-E601-478C-BC04-E27E42F2601C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2879823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973B03-0783-4E3C-B07F-78C406482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8" y="596972"/>
            <a:ext cx="8952644" cy="6578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5C7F81-DFFF-46C4-A232-3C8809A6B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77" y="198555"/>
            <a:ext cx="3365427" cy="3603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1CD163-F9CB-4943-97B3-C7599AA1A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6224901"/>
            <a:ext cx="2377440" cy="1225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E7FCCE-B0CB-4A69-BAE2-F4725D343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9868">
            <a:off x="579004" y="438911"/>
            <a:ext cx="2013140" cy="19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800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973B03-0783-4E3C-B07F-78C406482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8" y="596972"/>
            <a:ext cx="8952644" cy="657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1CD163-F9CB-4943-97B3-C7599AA1A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5" y="521414"/>
            <a:ext cx="2377440" cy="1225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1B937-9484-4F00-A494-0FC1CA522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18" y="3678693"/>
            <a:ext cx="3771638" cy="37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201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973B03-0783-4E3C-B07F-78C406482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8" y="596972"/>
            <a:ext cx="8952644" cy="657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1CD163-F9CB-4943-97B3-C7599AA1A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61" y="6065301"/>
            <a:ext cx="2832013" cy="1459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E7FCCE-B0CB-4A69-BAE2-F4725D343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9868">
            <a:off x="7754415" y="375441"/>
            <a:ext cx="2013140" cy="1928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087F59-9C6D-4F63-BB92-E4684665F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094" y="3049628"/>
            <a:ext cx="4475409" cy="44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3CD70-F843-459C-9437-1315DB4DBC68}"/>
              </a:ext>
            </a:extLst>
          </p:cNvPr>
          <p:cNvSpPr txBox="1"/>
          <p:nvPr/>
        </p:nvSpPr>
        <p:spPr>
          <a:xfrm>
            <a:off x="3500250" y="7117847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982E-9D78-4D01-B58C-733F413D18C0}"/>
              </a:ext>
            </a:extLst>
          </p:cNvPr>
          <p:cNvSpPr txBox="1"/>
          <p:nvPr/>
        </p:nvSpPr>
        <p:spPr>
          <a:xfrm>
            <a:off x="2340803" y="2412693"/>
            <a:ext cx="537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Janda Manatee Solid" panose="02000506000000020004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9DA59F3-A4F2-4062-8136-1066E8124E8E}"/>
              </a:ext>
            </a:extLst>
          </p:cNvPr>
          <p:cNvSpPr txBox="1"/>
          <p:nvPr/>
        </p:nvSpPr>
        <p:spPr>
          <a:xfrm>
            <a:off x="2569595" y="5073047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anda Snickerdoodle Serif" panose="02000506000000020003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50599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1550</Words>
  <Application>Microsoft Office PowerPoint</Application>
  <PresentationFormat>Custom</PresentationFormat>
  <Paragraphs>317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Calibri</vt:lpstr>
      <vt:lpstr>Calibri Light</vt:lpstr>
      <vt:lpstr>Janda Manatee Solid</vt:lpstr>
      <vt:lpstr>Janda Snickerdoodle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15</cp:revision>
  <dcterms:created xsi:type="dcterms:W3CDTF">2018-02-06T14:51:04Z</dcterms:created>
  <dcterms:modified xsi:type="dcterms:W3CDTF">2018-02-06T21:21:06Z</dcterms:modified>
</cp:coreProperties>
</file>