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317" r:id="rId4"/>
    <p:sldId id="318" r:id="rId5"/>
    <p:sldId id="259" r:id="rId6"/>
    <p:sldId id="315" r:id="rId7"/>
    <p:sldId id="316" r:id="rId8"/>
    <p:sldId id="260" r:id="rId9"/>
    <p:sldId id="313" r:id="rId10"/>
    <p:sldId id="314" r:id="rId11"/>
    <p:sldId id="261" r:id="rId12"/>
    <p:sldId id="309" r:id="rId13"/>
    <p:sldId id="310" r:id="rId14"/>
    <p:sldId id="262" r:id="rId15"/>
    <p:sldId id="311" r:id="rId16"/>
    <p:sldId id="312" r:id="rId17"/>
    <p:sldId id="263" r:id="rId18"/>
    <p:sldId id="305" r:id="rId19"/>
    <p:sldId id="306" r:id="rId20"/>
    <p:sldId id="264" r:id="rId21"/>
    <p:sldId id="307" r:id="rId22"/>
    <p:sldId id="308" r:id="rId23"/>
    <p:sldId id="265" r:id="rId24"/>
    <p:sldId id="303" r:id="rId25"/>
    <p:sldId id="304" r:id="rId26"/>
    <p:sldId id="266" r:id="rId27"/>
    <p:sldId id="301" r:id="rId28"/>
    <p:sldId id="302" r:id="rId29"/>
    <p:sldId id="267" r:id="rId30"/>
    <p:sldId id="299" r:id="rId31"/>
    <p:sldId id="300" r:id="rId32"/>
    <p:sldId id="268" r:id="rId33"/>
    <p:sldId id="297" r:id="rId34"/>
    <p:sldId id="298" r:id="rId35"/>
    <p:sldId id="331" r:id="rId36"/>
    <p:sldId id="332" r:id="rId37"/>
    <p:sldId id="333" r:id="rId38"/>
    <p:sldId id="358" r:id="rId39"/>
    <p:sldId id="359" r:id="rId40"/>
    <p:sldId id="360" r:id="rId41"/>
    <p:sldId id="361" r:id="rId42"/>
    <p:sldId id="362" r:id="rId43"/>
    <p:sldId id="363" r:id="rId44"/>
    <p:sldId id="334" r:id="rId45"/>
    <p:sldId id="335" r:id="rId46"/>
    <p:sldId id="336" r:id="rId47"/>
    <p:sldId id="340" r:id="rId48"/>
    <p:sldId id="341" r:id="rId49"/>
    <p:sldId id="342" r:id="rId50"/>
    <p:sldId id="343" r:id="rId51"/>
    <p:sldId id="344" r:id="rId52"/>
    <p:sldId id="345" r:id="rId53"/>
    <p:sldId id="337" r:id="rId54"/>
    <p:sldId id="338" r:id="rId55"/>
    <p:sldId id="339" r:id="rId56"/>
    <p:sldId id="346" r:id="rId57"/>
    <p:sldId id="347" r:id="rId58"/>
    <p:sldId id="348" r:id="rId59"/>
    <p:sldId id="355" r:id="rId60"/>
    <p:sldId id="356" r:id="rId61"/>
    <p:sldId id="357" r:id="rId62"/>
    <p:sldId id="352" r:id="rId63"/>
    <p:sldId id="353" r:id="rId64"/>
    <p:sldId id="354" r:id="rId65"/>
    <p:sldId id="349" r:id="rId66"/>
    <p:sldId id="350" r:id="rId67"/>
    <p:sldId id="351" r:id="rId68"/>
    <p:sldId id="269" r:id="rId69"/>
    <p:sldId id="295" r:id="rId70"/>
    <p:sldId id="296" r:id="rId71"/>
    <p:sldId id="276" r:id="rId72"/>
    <p:sldId id="293" r:id="rId73"/>
    <p:sldId id="294" r:id="rId74"/>
    <p:sldId id="277" r:id="rId75"/>
    <p:sldId id="291" r:id="rId76"/>
    <p:sldId id="292" r:id="rId77"/>
    <p:sldId id="278" r:id="rId78"/>
    <p:sldId id="289" r:id="rId79"/>
    <p:sldId id="290" r:id="rId8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B381-12DE-48CA-9011-9F8436903437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64228-5E61-4143-AD15-E4F086B90EEF}"/>
              </a:ext>
            </a:extLst>
          </p:cNvPr>
          <p:cNvSpPr txBox="1"/>
          <p:nvPr/>
        </p:nvSpPr>
        <p:spPr>
          <a:xfrm>
            <a:off x="3811556" y="1145970"/>
            <a:ext cx="2652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4th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B45FC-472F-47C9-BAF3-DC9731FE0CC9}"/>
              </a:ext>
            </a:extLst>
          </p:cNvPr>
          <p:cNvSpPr txBox="1"/>
          <p:nvPr/>
        </p:nvSpPr>
        <p:spPr>
          <a:xfrm>
            <a:off x="2494209" y="1808770"/>
            <a:ext cx="528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Computation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A849A-2FB3-4278-B83F-1173DE4A8025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7C1B-D3C8-4EC7-AFF0-D03B1DFF06F6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05D3B9A-4426-4E45-9845-AF7C23FB0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07781" y="2087325"/>
            <a:ext cx="4424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 star!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14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362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4,252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2037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7,485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3,268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4,236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4,217</a:t>
            </a:r>
          </a:p>
        </p:txBody>
      </p:sp>
    </p:spTree>
    <p:extLst>
      <p:ext uri="{BB962C8B-B14F-4D97-AF65-F5344CB8AC3E}">
        <p14:creationId xmlns:p14="http://schemas.microsoft.com/office/powerpoint/2010/main" val="293775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362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44115" y="2117603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52322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4688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3,822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21868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18,064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14,242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3,802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3,812</a:t>
            </a:r>
          </a:p>
        </p:txBody>
      </p:sp>
    </p:spTree>
    <p:extLst>
      <p:ext uri="{BB962C8B-B14F-4D97-AF65-F5344CB8AC3E}">
        <p14:creationId xmlns:p14="http://schemas.microsoft.com/office/powerpoint/2010/main" val="422995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5902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639475" y="2093380"/>
            <a:ext cx="4779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Outstanding!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46051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6519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8,066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269696" y="854850"/>
            <a:ext cx="26981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2,268</a:t>
            </a:r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</a:p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4,346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2,452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6,504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9,066</a:t>
            </a:r>
          </a:p>
        </p:txBody>
      </p:sp>
    </p:spTree>
    <p:extLst>
      <p:ext uri="{BB962C8B-B14F-4D97-AF65-F5344CB8AC3E}">
        <p14:creationId xmlns:p14="http://schemas.microsoft.com/office/powerpoint/2010/main" val="220266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9184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77175" y="2123658"/>
            <a:ext cx="3671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Fantastic!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5529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24743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6,543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21579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4,264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2,329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675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6,583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6,593</a:t>
            </a:r>
          </a:p>
        </p:txBody>
      </p:sp>
    </p:spTree>
    <p:extLst>
      <p:ext uri="{BB962C8B-B14F-4D97-AF65-F5344CB8AC3E}">
        <p14:creationId xmlns:p14="http://schemas.microsoft.com/office/powerpoint/2010/main" val="12683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500,212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773" y="1087026"/>
            <a:ext cx="2662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832,487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332,295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500,192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500,232</a:t>
            </a:r>
          </a:p>
        </p:txBody>
      </p:sp>
    </p:spTree>
    <p:extLst>
      <p:ext uri="{BB962C8B-B14F-4D97-AF65-F5344CB8AC3E}">
        <p14:creationId xmlns:p14="http://schemas.microsoft.com/office/powerpoint/2010/main" val="126405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38587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471776" y="2032825"/>
            <a:ext cx="4707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46051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72801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13,948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13,853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13,903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A09B7-13CC-495D-97B4-17BCDC290EC9}"/>
              </a:ext>
            </a:extLst>
          </p:cNvPr>
          <p:cNvSpPr txBox="1"/>
          <p:nvPr/>
        </p:nvSpPr>
        <p:spPr>
          <a:xfrm>
            <a:off x="3812496" y="929801"/>
            <a:ext cx="26613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4,239</a:t>
            </a:r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</a:p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3,247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6,462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6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5765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20057" y="2020713"/>
            <a:ext cx="4483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Exceptional!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1871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7338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62,711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2419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98,063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34,352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63,711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64,711</a:t>
            </a:r>
          </a:p>
        </p:txBody>
      </p:sp>
    </p:spTree>
    <p:extLst>
      <p:ext uri="{BB962C8B-B14F-4D97-AF65-F5344CB8AC3E}">
        <p14:creationId xmlns:p14="http://schemas.microsoft.com/office/powerpoint/2010/main" val="398348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227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659111" y="2057046"/>
            <a:ext cx="6740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 figured it out!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14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53420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234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18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 7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126</a:t>
            </a:r>
          </a:p>
        </p:txBody>
      </p:sp>
    </p:spTree>
    <p:extLst>
      <p:ext uri="{BB962C8B-B14F-4D97-AF65-F5344CB8AC3E}">
        <p14:creationId xmlns:p14="http://schemas.microsoft.com/office/powerpoint/2010/main" val="346912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522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639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1416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10891" y="2087325"/>
            <a:ext cx="4594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023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8026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112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122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61F91-11C0-4FDC-BBBB-D01B04629000}"/>
              </a:ext>
            </a:extLst>
          </p:cNvPr>
          <p:cNvSpPr txBox="1"/>
          <p:nvPr/>
        </p:nvSpPr>
        <p:spPr>
          <a:xfrm>
            <a:off x="4342848" y="1079531"/>
            <a:ext cx="12538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14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 8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6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77290" y="5089917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4412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65392" y="2032824"/>
            <a:ext cx="377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Well done!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1674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108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2F9B5-3B45-440F-A804-0708D3CC7288}"/>
              </a:ext>
            </a:extLst>
          </p:cNvPr>
          <p:cNvSpPr txBox="1"/>
          <p:nvPr/>
        </p:nvSpPr>
        <p:spPr>
          <a:xfrm>
            <a:off x="4342848" y="1079531"/>
            <a:ext cx="1412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36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  3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93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18527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39068" y="2081270"/>
            <a:ext cx="4298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Incredible!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57376" y="54657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320388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104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74046-D5F3-44F1-9E08-04A6F8FED224}"/>
              </a:ext>
            </a:extLst>
          </p:cNvPr>
          <p:cNvSpPr txBox="1"/>
          <p:nvPr/>
        </p:nvSpPr>
        <p:spPr>
          <a:xfrm>
            <a:off x="4342848" y="1079531"/>
            <a:ext cx="13901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26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  4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24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7729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763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57057" y="2259631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3662" y="55127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07943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638609" y="2044936"/>
            <a:ext cx="4781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Remarkable!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709338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544330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42,102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42,011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42,112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8A171-B976-4F35-9933-5D458D0468DF}"/>
              </a:ext>
            </a:extLst>
          </p:cNvPr>
          <p:cNvSpPr txBox="1"/>
          <p:nvPr/>
        </p:nvSpPr>
        <p:spPr>
          <a:xfrm>
            <a:off x="4117996" y="1143786"/>
            <a:ext cx="20136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5,264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      8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11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5393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23074" y="2093380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0221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32,375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31,276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30,645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0BDBD-C367-4F57-A205-0F5030AB6FE6}"/>
              </a:ext>
            </a:extLst>
          </p:cNvPr>
          <p:cNvSpPr txBox="1"/>
          <p:nvPr/>
        </p:nvSpPr>
        <p:spPr>
          <a:xfrm>
            <a:off x="4342848" y="1079531"/>
            <a:ext cx="20136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4,625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      7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01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4317" y="5069017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09690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130144" y="2205012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3662" y="549709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1388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1,264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1,353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1,272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4B473-DB90-45C5-8F96-2CD726CB45E7}"/>
              </a:ext>
            </a:extLst>
          </p:cNvPr>
          <p:cNvSpPr txBox="1"/>
          <p:nvPr/>
        </p:nvSpPr>
        <p:spPr>
          <a:xfrm>
            <a:off x="4342848" y="1079531"/>
            <a:ext cx="14045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53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24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45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34322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118196" y="2074384"/>
            <a:ext cx="382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77986" y="5444842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8994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9,605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9833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7,509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2,146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9,655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9,615</a:t>
            </a:r>
          </a:p>
        </p:txBody>
      </p:sp>
    </p:spTree>
    <p:extLst>
      <p:ext uri="{BB962C8B-B14F-4D97-AF65-F5344CB8AC3E}">
        <p14:creationId xmlns:p14="http://schemas.microsoft.com/office/powerpoint/2010/main" val="2496053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1,372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1,378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1,382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702A6-33CF-4E8C-82E3-DB9D77B4A51E}"/>
              </a:ext>
            </a:extLst>
          </p:cNvPr>
          <p:cNvSpPr txBox="1"/>
          <p:nvPr/>
        </p:nvSpPr>
        <p:spPr>
          <a:xfrm>
            <a:off x="4342848" y="1079531"/>
            <a:ext cx="1420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28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49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25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843615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680782" y="2105734"/>
            <a:ext cx="485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70142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1,834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1,824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1,846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DDB73-E58E-4A00-A941-C758DA4EBAB2}"/>
              </a:ext>
            </a:extLst>
          </p:cNvPr>
          <p:cNvSpPr txBox="1"/>
          <p:nvPr/>
        </p:nvSpPr>
        <p:spPr>
          <a:xfrm>
            <a:off x="4342848" y="1079531"/>
            <a:ext cx="14269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x  32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33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24642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478758" y="2137085"/>
            <a:ext cx="510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0232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725688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86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85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C317D-AE43-41D7-A494-8CCEE72757DA}"/>
              </a:ext>
            </a:extLst>
          </p:cNvPr>
          <p:cNvSpPr txBox="1"/>
          <p:nvPr/>
        </p:nvSpPr>
        <p:spPr>
          <a:xfrm>
            <a:off x="3576743" y="1510988"/>
            <a:ext cx="2536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602 ÷ 7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12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39162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95735" y="2105734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498008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97287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375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386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D3561-E943-49E1-8B1C-F8549EF46F95}"/>
              </a:ext>
            </a:extLst>
          </p:cNvPr>
          <p:cNvSpPr txBox="1"/>
          <p:nvPr/>
        </p:nvSpPr>
        <p:spPr>
          <a:xfrm>
            <a:off x="3576743" y="1510988"/>
            <a:ext cx="3087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2,202 ÷ 6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1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16726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516796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17509" y="2053483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448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143157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502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362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3AFE2-18E5-46B9-9A5D-D05CD13FFACB}"/>
              </a:ext>
            </a:extLst>
          </p:cNvPr>
          <p:cNvSpPr txBox="1"/>
          <p:nvPr/>
        </p:nvSpPr>
        <p:spPr>
          <a:xfrm>
            <a:off x="3449327" y="1525978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2,600 ÷ 5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99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709293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17051" y="2043033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709338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97236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348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327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362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C317D-AE43-41D7-A494-8CCEE72757DA}"/>
              </a:ext>
            </a:extLst>
          </p:cNvPr>
          <p:cNvSpPr txBox="1"/>
          <p:nvPr/>
        </p:nvSpPr>
        <p:spPr>
          <a:xfrm>
            <a:off x="3909225" y="1555958"/>
            <a:ext cx="2771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2,616 ÷ 8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34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932403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95694" y="1980330"/>
            <a:ext cx="3348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3439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900476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3571167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 x 5 x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816661" y="1211124"/>
            <a:ext cx="6425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Find the problem that has the same product as 4 x 2 x 3.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3629515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 x 2 x 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3672187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 x 6 x 2</a:t>
            </a:r>
          </a:p>
        </p:txBody>
      </p:sp>
    </p:spTree>
    <p:extLst>
      <p:ext uri="{BB962C8B-B14F-4D97-AF65-F5344CB8AC3E}">
        <p14:creationId xmlns:p14="http://schemas.microsoft.com/office/powerpoint/2010/main" val="34403879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58611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592393" y="2172105"/>
            <a:ext cx="6873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Behind These Hazel Eyes" panose="02000506000000020004" pitchFamily="2" charset="0"/>
              </a:rPr>
              <a:t>You’re on your way!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709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942532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05462" y="2095284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77987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20186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332558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 x 2 x 6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3383928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 x 2 x 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3426600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 x 3 x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4AAC0-E63A-4570-8CD2-EBE9FBD29942}"/>
              </a:ext>
            </a:extLst>
          </p:cNvPr>
          <p:cNvSpPr txBox="1"/>
          <p:nvPr/>
        </p:nvSpPr>
        <p:spPr>
          <a:xfrm>
            <a:off x="1816661" y="1211124"/>
            <a:ext cx="6425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Find the problem that has the same product as 5 x 3 x 4.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08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344338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710135" y="2215462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41868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432748" y="1372426"/>
            <a:ext cx="285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36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( 10 – 3)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17</a:t>
            </a:r>
          </a:p>
        </p:txBody>
      </p:sp>
    </p:spTree>
    <p:extLst>
      <p:ext uri="{BB962C8B-B14F-4D97-AF65-F5344CB8AC3E}">
        <p14:creationId xmlns:p14="http://schemas.microsoft.com/office/powerpoint/2010/main" val="980058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40715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90442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557376" y="2069158"/>
            <a:ext cx="7144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done great!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709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3635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848402" y="1357437"/>
            <a:ext cx="225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5 (7 + 6)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41</a:t>
            </a:r>
          </a:p>
        </p:txBody>
      </p:sp>
    </p:spTree>
    <p:extLst>
      <p:ext uri="{BB962C8B-B14F-4D97-AF65-F5344CB8AC3E}">
        <p14:creationId xmlns:p14="http://schemas.microsoft.com/office/powerpoint/2010/main" val="15465955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637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0770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585972" y="1674855"/>
            <a:ext cx="6886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Behind These Hazel Eyes" panose="02000506000000020004" pitchFamily="2" charset="0"/>
              </a:rPr>
              <a:t>Great job practicing!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431973" y="5512770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314900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58,344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2287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34,725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23,619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57,334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58,314</a:t>
            </a:r>
          </a:p>
        </p:txBody>
      </p:sp>
    </p:spTree>
    <p:extLst>
      <p:ext uri="{BB962C8B-B14F-4D97-AF65-F5344CB8AC3E}">
        <p14:creationId xmlns:p14="http://schemas.microsoft.com/office/powerpoint/2010/main" val="27858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43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7844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1024</Words>
  <Application>Microsoft Office PowerPoint</Application>
  <PresentationFormat>Custom</PresentationFormat>
  <Paragraphs>232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24</cp:revision>
  <dcterms:created xsi:type="dcterms:W3CDTF">2018-07-26T19:29:54Z</dcterms:created>
  <dcterms:modified xsi:type="dcterms:W3CDTF">2018-12-16T21:36:45Z</dcterms:modified>
</cp:coreProperties>
</file>