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336" r:id="rId4"/>
    <p:sldId id="337" r:id="rId5"/>
    <p:sldId id="263" r:id="rId6"/>
    <p:sldId id="334" r:id="rId7"/>
    <p:sldId id="335" r:id="rId8"/>
    <p:sldId id="264" r:id="rId9"/>
    <p:sldId id="332" r:id="rId10"/>
    <p:sldId id="333" r:id="rId11"/>
    <p:sldId id="278" r:id="rId12"/>
    <p:sldId id="330" r:id="rId13"/>
    <p:sldId id="331" r:id="rId14"/>
    <p:sldId id="279" r:id="rId15"/>
    <p:sldId id="328" r:id="rId16"/>
    <p:sldId id="329" r:id="rId17"/>
    <p:sldId id="280" r:id="rId18"/>
    <p:sldId id="326" r:id="rId19"/>
    <p:sldId id="327" r:id="rId20"/>
    <p:sldId id="265" r:id="rId21"/>
    <p:sldId id="324" r:id="rId22"/>
    <p:sldId id="325" r:id="rId23"/>
    <p:sldId id="266" r:id="rId24"/>
    <p:sldId id="322" r:id="rId25"/>
    <p:sldId id="323" r:id="rId26"/>
    <p:sldId id="267" r:id="rId27"/>
    <p:sldId id="320" r:id="rId28"/>
    <p:sldId id="321" r:id="rId29"/>
    <p:sldId id="285" r:id="rId30"/>
    <p:sldId id="318" r:id="rId31"/>
    <p:sldId id="319" r:id="rId32"/>
    <p:sldId id="286" r:id="rId33"/>
    <p:sldId id="316" r:id="rId34"/>
    <p:sldId id="317" r:id="rId35"/>
    <p:sldId id="287" r:id="rId36"/>
    <p:sldId id="312" r:id="rId37"/>
    <p:sldId id="313" r:id="rId38"/>
    <p:sldId id="268" r:id="rId39"/>
    <p:sldId id="314" r:id="rId40"/>
    <p:sldId id="315" r:id="rId41"/>
    <p:sldId id="269" r:id="rId42"/>
    <p:sldId id="310" r:id="rId43"/>
    <p:sldId id="311" r:id="rId44"/>
    <p:sldId id="270" r:id="rId45"/>
    <p:sldId id="308" r:id="rId46"/>
    <p:sldId id="309" r:id="rId47"/>
    <p:sldId id="271" r:id="rId48"/>
    <p:sldId id="306" r:id="rId49"/>
    <p:sldId id="307" r:id="rId50"/>
    <p:sldId id="272" r:id="rId51"/>
    <p:sldId id="304" r:id="rId52"/>
    <p:sldId id="305" r:id="rId53"/>
    <p:sldId id="273" r:id="rId54"/>
    <p:sldId id="302" r:id="rId55"/>
    <p:sldId id="303" r:id="rId56"/>
    <p:sldId id="274" r:id="rId57"/>
    <p:sldId id="300" r:id="rId58"/>
    <p:sldId id="301" r:id="rId59"/>
    <p:sldId id="277" r:id="rId60"/>
    <p:sldId id="298" r:id="rId61"/>
    <p:sldId id="299" r:id="rId62"/>
    <p:sldId id="275" r:id="rId63"/>
    <p:sldId id="296" r:id="rId64"/>
    <p:sldId id="297" r:id="rId65"/>
    <p:sldId id="276" r:id="rId66"/>
    <p:sldId id="292" r:id="rId67"/>
    <p:sldId id="293" r:id="rId68"/>
    <p:sldId id="281" r:id="rId69"/>
    <p:sldId id="294" r:id="rId70"/>
    <p:sldId id="295" r:id="rId71"/>
    <p:sldId id="282" r:id="rId72"/>
    <p:sldId id="290" r:id="rId73"/>
    <p:sldId id="291" r:id="rId74"/>
    <p:sldId id="283" r:id="rId75"/>
    <p:sldId id="288" r:id="rId76"/>
    <p:sldId id="289" r:id="rId77"/>
    <p:sldId id="284" r:id="rId78"/>
    <p:sldId id="261" r:id="rId79"/>
    <p:sldId id="262" r:id="rId80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48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7E2C-B48B-4791-B5E4-691350DA3F8C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570B-9938-46B8-A65E-3AD9D9695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0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7E2C-B48B-4791-B5E4-691350DA3F8C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570B-9938-46B8-A65E-3AD9D9695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9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7E2C-B48B-4791-B5E4-691350DA3F8C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570B-9938-46B8-A65E-3AD9D9695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94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7E2C-B48B-4791-B5E4-691350DA3F8C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570B-9938-46B8-A65E-3AD9D9695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2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7E2C-B48B-4791-B5E4-691350DA3F8C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570B-9938-46B8-A65E-3AD9D9695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8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7E2C-B48B-4791-B5E4-691350DA3F8C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570B-9938-46B8-A65E-3AD9D9695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7E2C-B48B-4791-B5E4-691350DA3F8C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570B-9938-46B8-A65E-3AD9D9695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09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7E2C-B48B-4791-B5E4-691350DA3F8C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570B-9938-46B8-A65E-3AD9D9695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7E2C-B48B-4791-B5E4-691350DA3F8C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570B-9938-46B8-A65E-3AD9D9695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3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7E2C-B48B-4791-B5E4-691350DA3F8C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570B-9938-46B8-A65E-3AD9D9695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0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7E2C-B48B-4791-B5E4-691350DA3F8C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570B-9938-46B8-A65E-3AD9D9695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3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17E2C-B48B-4791-B5E4-691350DA3F8C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7570B-9938-46B8-A65E-3AD9D9695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9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slide" Target="slide60.xml"/><Relationship Id="rId4" Type="http://schemas.openxmlformats.org/officeDocument/2006/relationships/slide" Target="slide6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3861379" y="1201783"/>
            <a:ext cx="2652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KG Behind These Hazel Eyes" panose="02000506000000020004" pitchFamily="2" charset="0"/>
              </a:rPr>
              <a:t>4th Grade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7C0791-C1C8-4C2B-8983-6888EBB5F453}"/>
              </a:ext>
            </a:extLst>
          </p:cNvPr>
          <p:cNvSpPr txBox="1"/>
          <p:nvPr/>
        </p:nvSpPr>
        <p:spPr>
          <a:xfrm>
            <a:off x="2219231" y="1808770"/>
            <a:ext cx="5837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Number Sense Review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EBB7C-8598-4D38-B65C-07BCF2D203C5}"/>
              </a:ext>
            </a:extLst>
          </p:cNvPr>
          <p:cNvSpPr txBox="1"/>
          <p:nvPr/>
        </p:nvSpPr>
        <p:spPr>
          <a:xfrm>
            <a:off x="4407265" y="5703100"/>
            <a:ext cx="1461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created by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3113482" y="6103210"/>
            <a:ext cx="404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KG Be Still And Know" panose="02000503000000020004" pitchFamily="2" charset="0"/>
              </a:rPr>
              <a:t>The Curriculum Corner</a:t>
            </a:r>
          </a:p>
        </p:txBody>
      </p:sp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66C0911A-9AA6-439B-A9B7-FED34A8DE1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79" y="2590922"/>
            <a:ext cx="2406266" cy="303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92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3057057" y="2121409"/>
            <a:ext cx="39442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Nice work!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685594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C6694A-AD46-4327-BF3C-414B32798813}"/>
              </a:ext>
            </a:extLst>
          </p:cNvPr>
          <p:cNvSpPr txBox="1"/>
          <p:nvPr/>
        </p:nvSpPr>
        <p:spPr>
          <a:xfrm>
            <a:off x="2000071" y="937263"/>
            <a:ext cx="6246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standard form.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56E885-BCC8-494A-912F-9F63BEE84A9D}"/>
              </a:ext>
            </a:extLst>
          </p:cNvPr>
          <p:cNvSpPr txBox="1"/>
          <p:nvPr/>
        </p:nvSpPr>
        <p:spPr>
          <a:xfrm>
            <a:off x="2429771" y="1560887"/>
            <a:ext cx="5387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sixty-eight thousand, one hundred twelve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B14B971D-CE40-459C-BDC6-1B2CAC0C7D9A}"/>
              </a:ext>
            </a:extLst>
          </p:cNvPr>
          <p:cNvSpPr txBox="1"/>
          <p:nvPr/>
        </p:nvSpPr>
        <p:spPr>
          <a:xfrm>
            <a:off x="4188170" y="3121636"/>
            <a:ext cx="6765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68,102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C839677-266C-4599-BCD3-801DEA757692}"/>
              </a:ext>
            </a:extLst>
          </p:cNvPr>
          <p:cNvSpPr txBox="1"/>
          <p:nvPr/>
        </p:nvSpPr>
        <p:spPr>
          <a:xfrm>
            <a:off x="4369705" y="4394062"/>
            <a:ext cx="6765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68,112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D4CBC710-62FD-4E1D-AEF4-906C1068C594}"/>
              </a:ext>
            </a:extLst>
          </p:cNvPr>
          <p:cNvSpPr txBox="1"/>
          <p:nvPr/>
        </p:nvSpPr>
        <p:spPr>
          <a:xfrm>
            <a:off x="4369705" y="5705382"/>
            <a:ext cx="6765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68,121</a:t>
            </a:r>
          </a:p>
        </p:txBody>
      </p:sp>
    </p:spTree>
    <p:extLst>
      <p:ext uri="{BB962C8B-B14F-4D97-AF65-F5344CB8AC3E}">
        <p14:creationId xmlns:p14="http://schemas.microsoft.com/office/powerpoint/2010/main" val="1643358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9A961-EC4A-427E-84CD-DA462F7CFEAA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8ECB2526-DD31-44C8-87A3-7E9948B7046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782519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2825168" y="2048257"/>
            <a:ext cx="42242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Wonderful!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078767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C6694A-AD46-4327-BF3C-414B32798813}"/>
              </a:ext>
            </a:extLst>
          </p:cNvPr>
          <p:cNvSpPr txBox="1"/>
          <p:nvPr/>
        </p:nvSpPr>
        <p:spPr>
          <a:xfrm>
            <a:off x="2000071" y="937263"/>
            <a:ext cx="6246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standard form.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56E885-BCC8-494A-912F-9F63BEE84A9D}"/>
              </a:ext>
            </a:extLst>
          </p:cNvPr>
          <p:cNvSpPr txBox="1"/>
          <p:nvPr/>
        </p:nvSpPr>
        <p:spPr>
          <a:xfrm>
            <a:off x="1492624" y="1487151"/>
            <a:ext cx="691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four hundred fifty-three thousand, nine hundred ninety-one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B14B971D-CE40-459C-BDC6-1B2CAC0C7D9A}"/>
              </a:ext>
            </a:extLst>
          </p:cNvPr>
          <p:cNvSpPr txBox="1"/>
          <p:nvPr/>
        </p:nvSpPr>
        <p:spPr>
          <a:xfrm>
            <a:off x="3932177" y="3563034"/>
            <a:ext cx="6765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453,999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EC839677-266C-4599-BCD3-801DEA757692}"/>
              </a:ext>
            </a:extLst>
          </p:cNvPr>
          <p:cNvSpPr txBox="1"/>
          <p:nvPr/>
        </p:nvSpPr>
        <p:spPr>
          <a:xfrm>
            <a:off x="3965795" y="4701860"/>
            <a:ext cx="6765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453,919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D4CBC710-62FD-4E1D-AEF4-906C1068C594}"/>
              </a:ext>
            </a:extLst>
          </p:cNvPr>
          <p:cNvSpPr txBox="1"/>
          <p:nvPr/>
        </p:nvSpPr>
        <p:spPr>
          <a:xfrm>
            <a:off x="4033030" y="5840686"/>
            <a:ext cx="6765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453,991</a:t>
            </a:r>
          </a:p>
        </p:txBody>
      </p:sp>
    </p:spTree>
    <p:extLst>
      <p:ext uri="{BB962C8B-B14F-4D97-AF65-F5344CB8AC3E}">
        <p14:creationId xmlns:p14="http://schemas.microsoft.com/office/powerpoint/2010/main" val="333294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9A961-EC4A-427E-84CD-DA462F7CFEAA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8ECB2526-DD31-44C8-87A3-7E9948B7046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74504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2721128" y="2084833"/>
            <a:ext cx="4785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You’ve got it!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621963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C6694A-AD46-4327-BF3C-414B32798813}"/>
              </a:ext>
            </a:extLst>
          </p:cNvPr>
          <p:cNvSpPr txBox="1"/>
          <p:nvPr/>
        </p:nvSpPr>
        <p:spPr>
          <a:xfrm>
            <a:off x="2000071" y="937263"/>
            <a:ext cx="6246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standard form.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56E885-BCC8-494A-912F-9F63BEE84A9D}"/>
              </a:ext>
            </a:extLst>
          </p:cNvPr>
          <p:cNvSpPr txBox="1"/>
          <p:nvPr/>
        </p:nvSpPr>
        <p:spPr>
          <a:xfrm>
            <a:off x="1664074" y="1547662"/>
            <a:ext cx="691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eight thousand fifteen, four hundred seventy-five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B14B971D-CE40-459C-BDC6-1B2CAC0C7D9A}"/>
              </a:ext>
            </a:extLst>
          </p:cNvPr>
          <p:cNvSpPr txBox="1"/>
          <p:nvPr/>
        </p:nvSpPr>
        <p:spPr>
          <a:xfrm>
            <a:off x="4235235" y="3511601"/>
            <a:ext cx="6765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815,475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C839677-266C-4599-BCD3-801DEA757692}"/>
              </a:ext>
            </a:extLst>
          </p:cNvPr>
          <p:cNvSpPr txBox="1"/>
          <p:nvPr/>
        </p:nvSpPr>
        <p:spPr>
          <a:xfrm>
            <a:off x="4268853" y="4650427"/>
            <a:ext cx="6765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851,475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D4CBC710-62FD-4E1D-AEF4-906C1068C594}"/>
              </a:ext>
            </a:extLst>
          </p:cNvPr>
          <p:cNvSpPr txBox="1"/>
          <p:nvPr/>
        </p:nvSpPr>
        <p:spPr>
          <a:xfrm>
            <a:off x="4336088" y="5789253"/>
            <a:ext cx="6765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810,575</a:t>
            </a:r>
          </a:p>
        </p:txBody>
      </p:sp>
    </p:spTree>
    <p:extLst>
      <p:ext uri="{BB962C8B-B14F-4D97-AF65-F5344CB8AC3E}">
        <p14:creationId xmlns:p14="http://schemas.microsoft.com/office/powerpoint/2010/main" val="4071808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9A961-EC4A-427E-84CD-DA462F7CFEAA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8ECB2526-DD31-44C8-87A3-7E9948B7046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481330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2349680" y="2043032"/>
            <a:ext cx="55280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Great thinking!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74828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C6694A-AD46-4327-BF3C-414B32798813}"/>
              </a:ext>
            </a:extLst>
          </p:cNvPr>
          <p:cNvSpPr txBox="1"/>
          <p:nvPr/>
        </p:nvSpPr>
        <p:spPr>
          <a:xfrm>
            <a:off x="2251163" y="1098948"/>
            <a:ext cx="5556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word form.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56E885-BCC8-494A-912F-9F63BEE84A9D}"/>
              </a:ext>
            </a:extLst>
          </p:cNvPr>
          <p:cNvSpPr txBox="1"/>
          <p:nvPr/>
        </p:nvSpPr>
        <p:spPr>
          <a:xfrm>
            <a:off x="3985483" y="1800544"/>
            <a:ext cx="20874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623,194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B14B971D-CE40-459C-BDC6-1B2CAC0C7D9A}"/>
              </a:ext>
            </a:extLst>
          </p:cNvPr>
          <p:cNvSpPr txBox="1"/>
          <p:nvPr/>
        </p:nvSpPr>
        <p:spPr>
          <a:xfrm>
            <a:off x="1646675" y="2809917"/>
            <a:ext cx="6765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six hundred twenty-three thousand, one hundred ninety-four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C839677-266C-4599-BCD3-801DEA757692}"/>
              </a:ext>
            </a:extLst>
          </p:cNvPr>
          <p:cNvSpPr txBox="1"/>
          <p:nvPr/>
        </p:nvSpPr>
        <p:spPr>
          <a:xfrm>
            <a:off x="1646675" y="4185999"/>
            <a:ext cx="6765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six hundred twenty-four thousand, one hundred ninety-four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D4CBC710-62FD-4E1D-AEF4-906C1068C594}"/>
              </a:ext>
            </a:extLst>
          </p:cNvPr>
          <p:cNvSpPr txBox="1"/>
          <p:nvPr/>
        </p:nvSpPr>
        <p:spPr>
          <a:xfrm>
            <a:off x="1646675" y="5494802"/>
            <a:ext cx="6765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six hundred thirty-three thousand, one hundred ninety-four</a:t>
            </a:r>
          </a:p>
        </p:txBody>
      </p:sp>
    </p:spTree>
    <p:extLst>
      <p:ext uri="{BB962C8B-B14F-4D97-AF65-F5344CB8AC3E}">
        <p14:creationId xmlns:p14="http://schemas.microsoft.com/office/powerpoint/2010/main" val="2823642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C6694A-AD46-4327-BF3C-414B32798813}"/>
              </a:ext>
            </a:extLst>
          </p:cNvPr>
          <p:cNvSpPr txBox="1"/>
          <p:nvPr/>
        </p:nvSpPr>
        <p:spPr>
          <a:xfrm>
            <a:off x="1507464" y="1184238"/>
            <a:ext cx="7251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value of the underlined number.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56E885-BCC8-494A-912F-9F63BEE84A9D}"/>
              </a:ext>
            </a:extLst>
          </p:cNvPr>
          <p:cNvSpPr txBox="1"/>
          <p:nvPr/>
        </p:nvSpPr>
        <p:spPr>
          <a:xfrm>
            <a:off x="3985483" y="1800544"/>
            <a:ext cx="20842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641,</a:t>
            </a:r>
            <a:r>
              <a:rPr lang="en-US" sz="48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8</a:t>
            </a:r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93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B14B971D-CE40-459C-BDC6-1B2CAC0C7D9A}"/>
              </a:ext>
            </a:extLst>
          </p:cNvPr>
          <p:cNvSpPr txBox="1"/>
          <p:nvPr/>
        </p:nvSpPr>
        <p:spPr>
          <a:xfrm>
            <a:off x="4353300" y="3056892"/>
            <a:ext cx="676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80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C839677-266C-4599-BCD3-801DEA757692}"/>
              </a:ext>
            </a:extLst>
          </p:cNvPr>
          <p:cNvSpPr txBox="1"/>
          <p:nvPr/>
        </p:nvSpPr>
        <p:spPr>
          <a:xfrm>
            <a:off x="4353300" y="4432974"/>
            <a:ext cx="676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800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D4CBC710-62FD-4E1D-AEF4-906C1068C594}"/>
              </a:ext>
            </a:extLst>
          </p:cNvPr>
          <p:cNvSpPr txBox="1"/>
          <p:nvPr/>
        </p:nvSpPr>
        <p:spPr>
          <a:xfrm>
            <a:off x="4353300" y="5741777"/>
            <a:ext cx="676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8,000</a:t>
            </a:r>
          </a:p>
        </p:txBody>
      </p:sp>
    </p:spTree>
    <p:extLst>
      <p:ext uri="{BB962C8B-B14F-4D97-AF65-F5344CB8AC3E}">
        <p14:creationId xmlns:p14="http://schemas.microsoft.com/office/powerpoint/2010/main" val="2076487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9A961-EC4A-427E-84CD-DA462F7CFEAA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8ECB2526-DD31-44C8-87A3-7E9948B7046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194313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3143901" y="2110959"/>
            <a:ext cx="41710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Marvelous!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533292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C6694A-AD46-4327-BF3C-414B32798813}"/>
              </a:ext>
            </a:extLst>
          </p:cNvPr>
          <p:cNvSpPr txBox="1"/>
          <p:nvPr/>
        </p:nvSpPr>
        <p:spPr>
          <a:xfrm>
            <a:off x="1507464" y="1184238"/>
            <a:ext cx="7251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value of the underlined number.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56E885-BCC8-494A-912F-9F63BEE84A9D}"/>
              </a:ext>
            </a:extLst>
          </p:cNvPr>
          <p:cNvSpPr txBox="1"/>
          <p:nvPr/>
        </p:nvSpPr>
        <p:spPr>
          <a:xfrm>
            <a:off x="4058635" y="1823720"/>
            <a:ext cx="2066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72</a:t>
            </a:r>
            <a:r>
              <a:rPr lang="en-US" sz="48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1</a:t>
            </a:r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,098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B14B971D-CE40-459C-BDC6-1B2CAC0C7D9A}"/>
              </a:ext>
            </a:extLst>
          </p:cNvPr>
          <p:cNvSpPr txBox="1"/>
          <p:nvPr/>
        </p:nvSpPr>
        <p:spPr>
          <a:xfrm>
            <a:off x="4353300" y="3056892"/>
            <a:ext cx="676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1,000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C839677-266C-4599-BCD3-801DEA757692}"/>
              </a:ext>
            </a:extLst>
          </p:cNvPr>
          <p:cNvSpPr txBox="1"/>
          <p:nvPr/>
        </p:nvSpPr>
        <p:spPr>
          <a:xfrm>
            <a:off x="4353300" y="4432974"/>
            <a:ext cx="676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10,000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D4CBC710-62FD-4E1D-AEF4-906C1068C594}"/>
              </a:ext>
            </a:extLst>
          </p:cNvPr>
          <p:cNvSpPr txBox="1"/>
          <p:nvPr/>
        </p:nvSpPr>
        <p:spPr>
          <a:xfrm>
            <a:off x="4353300" y="5741777"/>
            <a:ext cx="676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100,000</a:t>
            </a:r>
          </a:p>
        </p:txBody>
      </p:sp>
    </p:spTree>
    <p:extLst>
      <p:ext uri="{BB962C8B-B14F-4D97-AF65-F5344CB8AC3E}">
        <p14:creationId xmlns:p14="http://schemas.microsoft.com/office/powerpoint/2010/main" val="1239960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9A961-EC4A-427E-84CD-DA462F7CFEAA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8ECB2526-DD31-44C8-87A3-7E9948B7046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761884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3311106" y="2074383"/>
            <a:ext cx="40122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Way to go!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659107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C6694A-AD46-4327-BF3C-414B32798813}"/>
              </a:ext>
            </a:extLst>
          </p:cNvPr>
          <p:cNvSpPr txBox="1"/>
          <p:nvPr/>
        </p:nvSpPr>
        <p:spPr>
          <a:xfrm>
            <a:off x="1507464" y="1184238"/>
            <a:ext cx="7251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value of the underlined number.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56E885-BCC8-494A-912F-9F63BEE84A9D}"/>
              </a:ext>
            </a:extLst>
          </p:cNvPr>
          <p:cNvSpPr txBox="1"/>
          <p:nvPr/>
        </p:nvSpPr>
        <p:spPr>
          <a:xfrm>
            <a:off x="4058635" y="1823720"/>
            <a:ext cx="2305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9</a:t>
            </a:r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08,347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B14B971D-CE40-459C-BDC6-1B2CAC0C7D9A}"/>
              </a:ext>
            </a:extLst>
          </p:cNvPr>
          <p:cNvSpPr txBox="1"/>
          <p:nvPr/>
        </p:nvSpPr>
        <p:spPr>
          <a:xfrm>
            <a:off x="4353300" y="3056892"/>
            <a:ext cx="676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9,000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EC839677-266C-4599-BCD3-801DEA757692}"/>
              </a:ext>
            </a:extLst>
          </p:cNvPr>
          <p:cNvSpPr txBox="1"/>
          <p:nvPr/>
        </p:nvSpPr>
        <p:spPr>
          <a:xfrm>
            <a:off x="4353300" y="4432974"/>
            <a:ext cx="676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9,000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D4CBC710-62FD-4E1D-AEF4-906C1068C594}"/>
              </a:ext>
            </a:extLst>
          </p:cNvPr>
          <p:cNvSpPr txBox="1"/>
          <p:nvPr/>
        </p:nvSpPr>
        <p:spPr>
          <a:xfrm>
            <a:off x="4353300" y="5741777"/>
            <a:ext cx="676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900,000</a:t>
            </a:r>
          </a:p>
        </p:txBody>
      </p:sp>
    </p:spTree>
    <p:extLst>
      <p:ext uri="{BB962C8B-B14F-4D97-AF65-F5344CB8AC3E}">
        <p14:creationId xmlns:p14="http://schemas.microsoft.com/office/powerpoint/2010/main" val="23404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9A961-EC4A-427E-84CD-DA462F7CFEAA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8ECB2526-DD31-44C8-87A3-7E9948B70463}"/>
              </a:ext>
            </a:extLst>
          </p:cNvPr>
          <p:cNvSpPr txBox="1"/>
          <p:nvPr/>
        </p:nvSpPr>
        <p:spPr>
          <a:xfrm>
            <a:off x="1634767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950397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3770919" y="2285756"/>
            <a:ext cx="25949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Super!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845129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C6694A-AD46-4327-BF3C-414B32798813}"/>
              </a:ext>
            </a:extLst>
          </p:cNvPr>
          <p:cNvSpPr txBox="1"/>
          <p:nvPr/>
        </p:nvSpPr>
        <p:spPr>
          <a:xfrm>
            <a:off x="2058599" y="1099413"/>
            <a:ext cx="6305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expanded form.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56E885-BCC8-494A-912F-9F63BEE84A9D}"/>
              </a:ext>
            </a:extLst>
          </p:cNvPr>
          <p:cNvSpPr txBox="1"/>
          <p:nvPr/>
        </p:nvSpPr>
        <p:spPr>
          <a:xfrm>
            <a:off x="4274237" y="1781308"/>
            <a:ext cx="1874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72,595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B14B971D-CE40-459C-BDC6-1B2CAC0C7D9A}"/>
              </a:ext>
            </a:extLst>
          </p:cNvPr>
          <p:cNvSpPr txBox="1"/>
          <p:nvPr/>
        </p:nvSpPr>
        <p:spPr>
          <a:xfrm>
            <a:off x="1512794" y="3023274"/>
            <a:ext cx="7023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70,000 + 2,000 + 500 + 90 + 5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C839677-266C-4599-BCD3-801DEA757692}"/>
              </a:ext>
            </a:extLst>
          </p:cNvPr>
          <p:cNvSpPr txBox="1"/>
          <p:nvPr/>
        </p:nvSpPr>
        <p:spPr>
          <a:xfrm>
            <a:off x="1600200" y="4365716"/>
            <a:ext cx="6936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70,000 + 20,000 + 500 + 90 + 5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D4CBC710-62FD-4E1D-AEF4-906C1068C594}"/>
              </a:ext>
            </a:extLst>
          </p:cNvPr>
          <p:cNvSpPr txBox="1"/>
          <p:nvPr/>
        </p:nvSpPr>
        <p:spPr>
          <a:xfrm>
            <a:off x="1674159" y="5708159"/>
            <a:ext cx="6862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70,000 + 2,000 + 50 + 90 + 5</a:t>
            </a:r>
          </a:p>
        </p:txBody>
      </p:sp>
    </p:spTree>
    <p:extLst>
      <p:ext uri="{BB962C8B-B14F-4D97-AF65-F5344CB8AC3E}">
        <p14:creationId xmlns:p14="http://schemas.microsoft.com/office/powerpoint/2010/main" val="1207075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9A961-EC4A-427E-84CD-DA462F7CFEAA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8ECB2526-DD31-44C8-87A3-7E9948B7046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0856401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9A961-EC4A-427E-84CD-DA462F7CFEAA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8ECB2526-DD31-44C8-87A3-7E9948B7046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659193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1358067" y="1980330"/>
            <a:ext cx="73422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You’re a math star!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4441726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C6694A-AD46-4327-BF3C-414B32798813}"/>
              </a:ext>
            </a:extLst>
          </p:cNvPr>
          <p:cNvSpPr txBox="1"/>
          <p:nvPr/>
        </p:nvSpPr>
        <p:spPr>
          <a:xfrm>
            <a:off x="2058599" y="1099413"/>
            <a:ext cx="6305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expanded form.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56E885-BCC8-494A-912F-9F63BEE84A9D}"/>
              </a:ext>
            </a:extLst>
          </p:cNvPr>
          <p:cNvSpPr txBox="1"/>
          <p:nvPr/>
        </p:nvSpPr>
        <p:spPr>
          <a:xfrm>
            <a:off x="3999904" y="1844221"/>
            <a:ext cx="2210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354,247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B14B971D-CE40-459C-BDC6-1B2CAC0C7D9A}"/>
              </a:ext>
            </a:extLst>
          </p:cNvPr>
          <p:cNvSpPr txBox="1"/>
          <p:nvPr/>
        </p:nvSpPr>
        <p:spPr>
          <a:xfrm>
            <a:off x="1512794" y="3023274"/>
            <a:ext cx="7023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35,000 + 4,000 + 200 + 40 + 7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C839677-266C-4599-BCD3-801DEA757692}"/>
              </a:ext>
            </a:extLst>
          </p:cNvPr>
          <p:cNvSpPr txBox="1"/>
          <p:nvPr/>
        </p:nvSpPr>
        <p:spPr>
          <a:xfrm>
            <a:off x="1600200" y="4258140"/>
            <a:ext cx="6936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30,000 + 50,000 + 4,000 + 200 + 40 + 7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D4CBC710-62FD-4E1D-AEF4-906C1068C594}"/>
              </a:ext>
            </a:extLst>
          </p:cNvPr>
          <p:cNvSpPr txBox="1"/>
          <p:nvPr/>
        </p:nvSpPr>
        <p:spPr>
          <a:xfrm>
            <a:off x="1600200" y="5688116"/>
            <a:ext cx="6862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30,000 + 5,000 + 4,000 + 200 + 40 + 7</a:t>
            </a:r>
          </a:p>
        </p:txBody>
      </p:sp>
    </p:spTree>
    <p:extLst>
      <p:ext uri="{BB962C8B-B14F-4D97-AF65-F5344CB8AC3E}">
        <p14:creationId xmlns:p14="http://schemas.microsoft.com/office/powerpoint/2010/main" val="3524521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9A961-EC4A-427E-84CD-DA462F7CFEAA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8ECB2526-DD31-44C8-87A3-7E9948B7046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833335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3170028" y="2184111"/>
            <a:ext cx="41710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Marvelous!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447897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C6694A-AD46-4327-BF3C-414B32798813}"/>
              </a:ext>
            </a:extLst>
          </p:cNvPr>
          <p:cNvSpPr txBox="1"/>
          <p:nvPr/>
        </p:nvSpPr>
        <p:spPr>
          <a:xfrm>
            <a:off x="2058599" y="1099413"/>
            <a:ext cx="6305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expanded form.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56E885-BCC8-494A-912F-9F63BEE84A9D}"/>
              </a:ext>
            </a:extLst>
          </p:cNvPr>
          <p:cNvSpPr txBox="1"/>
          <p:nvPr/>
        </p:nvSpPr>
        <p:spPr>
          <a:xfrm>
            <a:off x="3825093" y="1826155"/>
            <a:ext cx="2332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208,850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B14B971D-CE40-459C-BDC6-1B2CAC0C7D9A}"/>
              </a:ext>
            </a:extLst>
          </p:cNvPr>
          <p:cNvSpPr txBox="1"/>
          <p:nvPr/>
        </p:nvSpPr>
        <p:spPr>
          <a:xfrm>
            <a:off x="1512794" y="3023274"/>
            <a:ext cx="7023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200,000 + 8,000 + 80 + 50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C839677-266C-4599-BCD3-801DEA757692}"/>
              </a:ext>
            </a:extLst>
          </p:cNvPr>
          <p:cNvSpPr txBox="1"/>
          <p:nvPr/>
        </p:nvSpPr>
        <p:spPr>
          <a:xfrm>
            <a:off x="1600200" y="4258140"/>
            <a:ext cx="6936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200,000 + 8,000 + 800 + 50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D4CBC710-62FD-4E1D-AEF4-906C1068C594}"/>
              </a:ext>
            </a:extLst>
          </p:cNvPr>
          <p:cNvSpPr txBox="1"/>
          <p:nvPr/>
        </p:nvSpPr>
        <p:spPr>
          <a:xfrm>
            <a:off x="1600200" y="5661991"/>
            <a:ext cx="6862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20,000 + 8,000 + 800 + 50</a:t>
            </a:r>
          </a:p>
        </p:txBody>
      </p:sp>
    </p:spTree>
    <p:extLst>
      <p:ext uri="{BB962C8B-B14F-4D97-AF65-F5344CB8AC3E}">
        <p14:creationId xmlns:p14="http://schemas.microsoft.com/office/powerpoint/2010/main" val="10020123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9A961-EC4A-427E-84CD-DA462F7CFEAA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8ECB2526-DD31-44C8-87A3-7E9948B7046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42332876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2349680" y="2043032"/>
            <a:ext cx="55280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Great thinking!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4388826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BD43CFEA-1923-4556-9854-C84F064E1BC6}"/>
              </a:ext>
            </a:extLst>
          </p:cNvPr>
          <p:cNvSpPr txBox="1"/>
          <p:nvPr/>
        </p:nvSpPr>
        <p:spPr>
          <a:xfrm>
            <a:off x="4679245" y="3141907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&lt;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36339B06-59A8-4536-9023-3102AF1B5FEC}"/>
              </a:ext>
            </a:extLst>
          </p:cNvPr>
          <p:cNvSpPr txBox="1"/>
          <p:nvPr/>
        </p:nvSpPr>
        <p:spPr>
          <a:xfrm>
            <a:off x="4679245" y="4377901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&gt;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EB88374E-65D5-4901-ADFE-7B82DC42306E}"/>
              </a:ext>
            </a:extLst>
          </p:cNvPr>
          <p:cNvSpPr txBox="1"/>
          <p:nvPr/>
        </p:nvSpPr>
        <p:spPr>
          <a:xfrm>
            <a:off x="4679245" y="577930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5A076-B15E-430B-B8B1-F8D9DDA16480}"/>
              </a:ext>
            </a:extLst>
          </p:cNvPr>
          <p:cNvSpPr txBox="1"/>
          <p:nvPr/>
        </p:nvSpPr>
        <p:spPr>
          <a:xfrm>
            <a:off x="2712753" y="1993100"/>
            <a:ext cx="5186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236,260   ____   376,206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4AB06F-6BFB-4F85-9A69-3A114C1CF07C}"/>
              </a:ext>
            </a:extLst>
          </p:cNvPr>
          <p:cNvSpPr txBox="1"/>
          <p:nvPr/>
        </p:nvSpPr>
        <p:spPr>
          <a:xfrm>
            <a:off x="3041937" y="1079454"/>
            <a:ext cx="426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Compare the numbers.</a:t>
            </a:r>
          </a:p>
        </p:txBody>
      </p:sp>
    </p:spTree>
    <p:extLst>
      <p:ext uri="{BB962C8B-B14F-4D97-AF65-F5344CB8AC3E}">
        <p14:creationId xmlns:p14="http://schemas.microsoft.com/office/powerpoint/2010/main" val="7684828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9A961-EC4A-427E-84CD-DA462F7CFEAA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8ECB2526-DD31-44C8-87A3-7E9948B7046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45570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2349680" y="2043032"/>
            <a:ext cx="55280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Great thinking!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690423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3161024" y="2090058"/>
            <a:ext cx="39053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Keep it up!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801265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BD43CFEA-1923-4556-9854-C84F064E1BC6}"/>
              </a:ext>
            </a:extLst>
          </p:cNvPr>
          <p:cNvSpPr txBox="1"/>
          <p:nvPr/>
        </p:nvSpPr>
        <p:spPr>
          <a:xfrm>
            <a:off x="4679245" y="3141907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&lt;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36339B06-59A8-4536-9023-3102AF1B5FEC}"/>
              </a:ext>
            </a:extLst>
          </p:cNvPr>
          <p:cNvSpPr txBox="1"/>
          <p:nvPr/>
        </p:nvSpPr>
        <p:spPr>
          <a:xfrm>
            <a:off x="4679245" y="4377901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&gt;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EB88374E-65D5-4901-ADFE-7B82DC42306E}"/>
              </a:ext>
            </a:extLst>
          </p:cNvPr>
          <p:cNvSpPr txBox="1"/>
          <p:nvPr/>
        </p:nvSpPr>
        <p:spPr>
          <a:xfrm>
            <a:off x="4679245" y="577930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5A076-B15E-430B-B8B1-F8D9DDA16480}"/>
              </a:ext>
            </a:extLst>
          </p:cNvPr>
          <p:cNvSpPr txBox="1"/>
          <p:nvPr/>
        </p:nvSpPr>
        <p:spPr>
          <a:xfrm>
            <a:off x="2712753" y="1993100"/>
            <a:ext cx="4804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99,018   ____   874,213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4AB06F-6BFB-4F85-9A69-3A114C1CF07C}"/>
              </a:ext>
            </a:extLst>
          </p:cNvPr>
          <p:cNvSpPr txBox="1"/>
          <p:nvPr/>
        </p:nvSpPr>
        <p:spPr>
          <a:xfrm>
            <a:off x="3041937" y="1079454"/>
            <a:ext cx="426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Compare the numbers.</a:t>
            </a:r>
          </a:p>
        </p:txBody>
      </p:sp>
    </p:spTree>
    <p:extLst>
      <p:ext uri="{BB962C8B-B14F-4D97-AF65-F5344CB8AC3E}">
        <p14:creationId xmlns:p14="http://schemas.microsoft.com/office/powerpoint/2010/main" val="21350501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9A961-EC4A-427E-84CD-DA462F7CFEAA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8ECB2526-DD31-44C8-87A3-7E9948B7046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6571059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3431285" y="2079608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Terrific!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6544755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BD43CFEA-1923-4556-9854-C84F064E1BC6}"/>
              </a:ext>
            </a:extLst>
          </p:cNvPr>
          <p:cNvSpPr txBox="1"/>
          <p:nvPr/>
        </p:nvSpPr>
        <p:spPr>
          <a:xfrm>
            <a:off x="4679245" y="3141907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&lt;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36339B06-59A8-4536-9023-3102AF1B5FEC}"/>
              </a:ext>
            </a:extLst>
          </p:cNvPr>
          <p:cNvSpPr txBox="1"/>
          <p:nvPr/>
        </p:nvSpPr>
        <p:spPr>
          <a:xfrm>
            <a:off x="4679245" y="4377901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&gt;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EB88374E-65D5-4901-ADFE-7B82DC42306E}"/>
              </a:ext>
            </a:extLst>
          </p:cNvPr>
          <p:cNvSpPr txBox="1"/>
          <p:nvPr/>
        </p:nvSpPr>
        <p:spPr>
          <a:xfrm>
            <a:off x="4679245" y="577930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5A076-B15E-430B-B8B1-F8D9DDA16480}"/>
              </a:ext>
            </a:extLst>
          </p:cNvPr>
          <p:cNvSpPr txBox="1"/>
          <p:nvPr/>
        </p:nvSpPr>
        <p:spPr>
          <a:xfrm>
            <a:off x="2712753" y="1993100"/>
            <a:ext cx="5054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614,284   ____   614,284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4AB06F-6BFB-4F85-9A69-3A114C1CF07C}"/>
              </a:ext>
            </a:extLst>
          </p:cNvPr>
          <p:cNvSpPr txBox="1"/>
          <p:nvPr/>
        </p:nvSpPr>
        <p:spPr>
          <a:xfrm>
            <a:off x="3041937" y="1079454"/>
            <a:ext cx="426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Compare the numbers.</a:t>
            </a:r>
          </a:p>
        </p:txBody>
      </p:sp>
    </p:spTree>
    <p:extLst>
      <p:ext uri="{BB962C8B-B14F-4D97-AF65-F5344CB8AC3E}">
        <p14:creationId xmlns:p14="http://schemas.microsoft.com/office/powerpoint/2010/main" val="39883015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9A961-EC4A-427E-84CD-DA462F7CFEAA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8ECB2526-DD31-44C8-87A3-7E9948B7046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1108235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2349680" y="2043032"/>
            <a:ext cx="46201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Great work!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0644477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C6694A-AD46-4327-BF3C-414B32798813}"/>
              </a:ext>
            </a:extLst>
          </p:cNvPr>
          <p:cNvSpPr txBox="1"/>
          <p:nvPr/>
        </p:nvSpPr>
        <p:spPr>
          <a:xfrm>
            <a:off x="2251163" y="1098948"/>
            <a:ext cx="5556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word form.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56E885-BCC8-494A-912F-9F63BEE84A9D}"/>
              </a:ext>
            </a:extLst>
          </p:cNvPr>
          <p:cNvSpPr txBox="1"/>
          <p:nvPr/>
        </p:nvSpPr>
        <p:spPr>
          <a:xfrm>
            <a:off x="4799030" y="1767932"/>
            <a:ext cx="570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.7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B14B971D-CE40-459C-BDC6-1B2CAC0C7D9A}"/>
              </a:ext>
            </a:extLst>
          </p:cNvPr>
          <p:cNvSpPr txBox="1"/>
          <p:nvPr/>
        </p:nvSpPr>
        <p:spPr>
          <a:xfrm>
            <a:off x="3663734" y="2957835"/>
            <a:ext cx="6765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point seven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C839677-266C-4599-BCD3-801DEA757692}"/>
              </a:ext>
            </a:extLst>
          </p:cNvPr>
          <p:cNvSpPr txBox="1"/>
          <p:nvPr/>
        </p:nvSpPr>
        <p:spPr>
          <a:xfrm>
            <a:off x="3663734" y="4333917"/>
            <a:ext cx="6765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seven tenths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D4CBC710-62FD-4E1D-AEF4-906C1068C594}"/>
              </a:ext>
            </a:extLst>
          </p:cNvPr>
          <p:cNvSpPr txBox="1"/>
          <p:nvPr/>
        </p:nvSpPr>
        <p:spPr>
          <a:xfrm>
            <a:off x="3663734" y="5642720"/>
            <a:ext cx="6765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seven ones</a:t>
            </a:r>
          </a:p>
        </p:txBody>
      </p:sp>
    </p:spTree>
    <p:extLst>
      <p:ext uri="{BB962C8B-B14F-4D97-AF65-F5344CB8AC3E}">
        <p14:creationId xmlns:p14="http://schemas.microsoft.com/office/powerpoint/2010/main" val="40670423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9A961-EC4A-427E-84CD-DA462F7CFEAA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8ECB2526-DD31-44C8-87A3-7E9948B7046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7697292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3506374" y="2285756"/>
            <a:ext cx="32146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Perfect!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839660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C6694A-AD46-4327-BF3C-414B32798813}"/>
              </a:ext>
            </a:extLst>
          </p:cNvPr>
          <p:cNvSpPr txBox="1"/>
          <p:nvPr/>
        </p:nvSpPr>
        <p:spPr>
          <a:xfrm>
            <a:off x="2251163" y="1098948"/>
            <a:ext cx="5556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word form.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56E885-BCC8-494A-912F-9F63BEE84A9D}"/>
              </a:ext>
            </a:extLst>
          </p:cNvPr>
          <p:cNvSpPr txBox="1"/>
          <p:nvPr/>
        </p:nvSpPr>
        <p:spPr>
          <a:xfrm>
            <a:off x="3985483" y="1800544"/>
            <a:ext cx="1972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701,487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B14B971D-CE40-459C-BDC6-1B2CAC0C7D9A}"/>
              </a:ext>
            </a:extLst>
          </p:cNvPr>
          <p:cNvSpPr txBox="1"/>
          <p:nvPr/>
        </p:nvSpPr>
        <p:spPr>
          <a:xfrm>
            <a:off x="1646675" y="2809917"/>
            <a:ext cx="6765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seven hundred ten thousand, four hundred eighty-seven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C839677-266C-4599-BCD3-801DEA757692}"/>
              </a:ext>
            </a:extLst>
          </p:cNvPr>
          <p:cNvSpPr txBox="1"/>
          <p:nvPr/>
        </p:nvSpPr>
        <p:spPr>
          <a:xfrm>
            <a:off x="1646675" y="4185999"/>
            <a:ext cx="6765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seven hundred one thousand, four hundred eighty-seven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D4CBC710-62FD-4E1D-AEF4-906C1068C594}"/>
              </a:ext>
            </a:extLst>
          </p:cNvPr>
          <p:cNvSpPr txBox="1"/>
          <p:nvPr/>
        </p:nvSpPr>
        <p:spPr>
          <a:xfrm>
            <a:off x="1646675" y="5494802"/>
            <a:ext cx="6765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seven hundred one thousand, forty-eight seven</a:t>
            </a:r>
          </a:p>
        </p:txBody>
      </p:sp>
    </p:spTree>
    <p:extLst>
      <p:ext uri="{BB962C8B-B14F-4D97-AF65-F5344CB8AC3E}">
        <p14:creationId xmlns:p14="http://schemas.microsoft.com/office/powerpoint/2010/main" val="33213077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C6694A-AD46-4327-BF3C-414B32798813}"/>
              </a:ext>
            </a:extLst>
          </p:cNvPr>
          <p:cNvSpPr txBox="1"/>
          <p:nvPr/>
        </p:nvSpPr>
        <p:spPr>
          <a:xfrm>
            <a:off x="2251163" y="1098948"/>
            <a:ext cx="5556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word form.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56E885-BCC8-494A-912F-9F63BEE84A9D}"/>
              </a:ext>
            </a:extLst>
          </p:cNvPr>
          <p:cNvSpPr txBox="1"/>
          <p:nvPr/>
        </p:nvSpPr>
        <p:spPr>
          <a:xfrm>
            <a:off x="4644389" y="1764824"/>
            <a:ext cx="971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.63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B14B971D-CE40-459C-BDC6-1B2CAC0C7D9A}"/>
              </a:ext>
            </a:extLst>
          </p:cNvPr>
          <p:cNvSpPr txBox="1"/>
          <p:nvPr/>
        </p:nvSpPr>
        <p:spPr>
          <a:xfrm>
            <a:off x="2903975" y="2984730"/>
            <a:ext cx="6765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sixty-three tenths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EC839677-266C-4599-BCD3-801DEA757692}"/>
              </a:ext>
            </a:extLst>
          </p:cNvPr>
          <p:cNvSpPr txBox="1"/>
          <p:nvPr/>
        </p:nvSpPr>
        <p:spPr>
          <a:xfrm>
            <a:off x="2903975" y="4360812"/>
            <a:ext cx="6765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point sixty-three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D4CBC710-62FD-4E1D-AEF4-906C1068C594}"/>
              </a:ext>
            </a:extLst>
          </p:cNvPr>
          <p:cNvSpPr txBox="1"/>
          <p:nvPr/>
        </p:nvSpPr>
        <p:spPr>
          <a:xfrm>
            <a:off x="2903975" y="5669615"/>
            <a:ext cx="6765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sixty-three hundredths</a:t>
            </a:r>
          </a:p>
        </p:txBody>
      </p:sp>
    </p:spTree>
    <p:extLst>
      <p:ext uri="{BB962C8B-B14F-4D97-AF65-F5344CB8AC3E}">
        <p14:creationId xmlns:p14="http://schemas.microsoft.com/office/powerpoint/2010/main" val="5777096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9A961-EC4A-427E-84CD-DA462F7CFEAA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8ECB2526-DD31-44C8-87A3-7E9948B7046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41782328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3274456" y="2095283"/>
            <a:ext cx="35094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Fabulous!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1196749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C6694A-AD46-4327-BF3C-414B32798813}"/>
              </a:ext>
            </a:extLst>
          </p:cNvPr>
          <p:cNvSpPr txBox="1"/>
          <p:nvPr/>
        </p:nvSpPr>
        <p:spPr>
          <a:xfrm>
            <a:off x="2251163" y="1098948"/>
            <a:ext cx="5556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word form.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56E885-BCC8-494A-912F-9F63BEE84A9D}"/>
              </a:ext>
            </a:extLst>
          </p:cNvPr>
          <p:cNvSpPr txBox="1"/>
          <p:nvPr/>
        </p:nvSpPr>
        <p:spPr>
          <a:xfrm>
            <a:off x="4644389" y="1764824"/>
            <a:ext cx="970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.82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B14B971D-CE40-459C-BDC6-1B2CAC0C7D9A}"/>
              </a:ext>
            </a:extLst>
          </p:cNvPr>
          <p:cNvSpPr txBox="1"/>
          <p:nvPr/>
        </p:nvSpPr>
        <p:spPr>
          <a:xfrm>
            <a:off x="2903975" y="2984730"/>
            <a:ext cx="6765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eighty-two hundredths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C839677-266C-4599-BCD3-801DEA757692}"/>
              </a:ext>
            </a:extLst>
          </p:cNvPr>
          <p:cNvSpPr txBox="1"/>
          <p:nvPr/>
        </p:nvSpPr>
        <p:spPr>
          <a:xfrm>
            <a:off x="2903975" y="4360812"/>
            <a:ext cx="6765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eight two hundredths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D4CBC710-62FD-4E1D-AEF4-906C1068C594}"/>
              </a:ext>
            </a:extLst>
          </p:cNvPr>
          <p:cNvSpPr txBox="1"/>
          <p:nvPr/>
        </p:nvSpPr>
        <p:spPr>
          <a:xfrm>
            <a:off x="2903975" y="5669615"/>
            <a:ext cx="6765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eighty-two tenths</a:t>
            </a:r>
          </a:p>
        </p:txBody>
      </p:sp>
    </p:spTree>
    <p:extLst>
      <p:ext uri="{BB962C8B-B14F-4D97-AF65-F5344CB8AC3E}">
        <p14:creationId xmlns:p14="http://schemas.microsoft.com/office/powerpoint/2010/main" val="21705305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9A961-EC4A-427E-84CD-DA462F7CFEAA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8ECB2526-DD31-44C8-87A3-7E9948B7046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413650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2349680" y="2043032"/>
            <a:ext cx="55280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Great thinking!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0834018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BD43CFEA-1923-4556-9854-C84F064E1BC6}"/>
              </a:ext>
            </a:extLst>
          </p:cNvPr>
          <p:cNvSpPr txBox="1"/>
          <p:nvPr/>
        </p:nvSpPr>
        <p:spPr>
          <a:xfrm>
            <a:off x="4679245" y="3141907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&lt;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36339B06-59A8-4536-9023-3102AF1B5FEC}"/>
              </a:ext>
            </a:extLst>
          </p:cNvPr>
          <p:cNvSpPr txBox="1"/>
          <p:nvPr/>
        </p:nvSpPr>
        <p:spPr>
          <a:xfrm>
            <a:off x="4679245" y="4377901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&gt;</a:t>
            </a:r>
          </a:p>
        </p:txBody>
      </p:sp>
      <p:sp>
        <p:nvSpPr>
          <p:cNvPr id="11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id="{EB88374E-65D5-4901-ADFE-7B82DC42306E}"/>
              </a:ext>
            </a:extLst>
          </p:cNvPr>
          <p:cNvSpPr txBox="1"/>
          <p:nvPr/>
        </p:nvSpPr>
        <p:spPr>
          <a:xfrm>
            <a:off x="4679245" y="577930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5A076-B15E-430B-B8B1-F8D9DDA16480}"/>
              </a:ext>
            </a:extLst>
          </p:cNvPr>
          <p:cNvSpPr txBox="1"/>
          <p:nvPr/>
        </p:nvSpPr>
        <p:spPr>
          <a:xfrm>
            <a:off x="3712120" y="1993100"/>
            <a:ext cx="2924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.6   ____   .06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4AB06F-6BFB-4F85-9A69-3A114C1CF07C}"/>
              </a:ext>
            </a:extLst>
          </p:cNvPr>
          <p:cNvSpPr txBox="1"/>
          <p:nvPr/>
        </p:nvSpPr>
        <p:spPr>
          <a:xfrm>
            <a:off x="3041937" y="1079454"/>
            <a:ext cx="426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Compare the numbers.</a:t>
            </a:r>
          </a:p>
        </p:txBody>
      </p:sp>
    </p:spTree>
    <p:extLst>
      <p:ext uri="{BB962C8B-B14F-4D97-AF65-F5344CB8AC3E}">
        <p14:creationId xmlns:p14="http://schemas.microsoft.com/office/powerpoint/2010/main" val="7460259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9A961-EC4A-427E-84CD-DA462F7CFEAA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8ECB2526-DD31-44C8-87A3-7E9948B7046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9734112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3232729" y="2126634"/>
            <a:ext cx="36715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Fantastic!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4781590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BD43CFEA-1923-4556-9854-C84F064E1BC6}"/>
              </a:ext>
            </a:extLst>
          </p:cNvPr>
          <p:cNvSpPr txBox="1"/>
          <p:nvPr/>
        </p:nvSpPr>
        <p:spPr>
          <a:xfrm>
            <a:off x="4679245" y="3141907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&lt;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36339B06-59A8-4536-9023-3102AF1B5FEC}"/>
              </a:ext>
            </a:extLst>
          </p:cNvPr>
          <p:cNvSpPr txBox="1"/>
          <p:nvPr/>
        </p:nvSpPr>
        <p:spPr>
          <a:xfrm>
            <a:off x="4679245" y="4377901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&gt;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EB88374E-65D5-4901-ADFE-7B82DC42306E}"/>
              </a:ext>
            </a:extLst>
          </p:cNvPr>
          <p:cNvSpPr txBox="1"/>
          <p:nvPr/>
        </p:nvSpPr>
        <p:spPr>
          <a:xfrm>
            <a:off x="4679245" y="577930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5A076-B15E-430B-B8B1-F8D9DDA16480}"/>
              </a:ext>
            </a:extLst>
          </p:cNvPr>
          <p:cNvSpPr txBox="1"/>
          <p:nvPr/>
        </p:nvSpPr>
        <p:spPr>
          <a:xfrm>
            <a:off x="3712120" y="1993100"/>
            <a:ext cx="3166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2.4 ____   2.40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4AB06F-6BFB-4F85-9A69-3A114C1CF07C}"/>
              </a:ext>
            </a:extLst>
          </p:cNvPr>
          <p:cNvSpPr txBox="1"/>
          <p:nvPr/>
        </p:nvSpPr>
        <p:spPr>
          <a:xfrm>
            <a:off x="3041937" y="1079454"/>
            <a:ext cx="426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Compare the numbers.</a:t>
            </a:r>
          </a:p>
        </p:txBody>
      </p:sp>
    </p:spTree>
    <p:extLst>
      <p:ext uri="{BB962C8B-B14F-4D97-AF65-F5344CB8AC3E}">
        <p14:creationId xmlns:p14="http://schemas.microsoft.com/office/powerpoint/2010/main" val="280610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9A961-EC4A-427E-84CD-DA462F7CFEAA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8ECB2526-DD31-44C8-87A3-7E9948B7046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2616562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9A961-EC4A-427E-84CD-DA462F7CFEAA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8ECB2526-DD31-44C8-87A3-7E9948B7046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0142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2349680" y="2043032"/>
            <a:ext cx="55280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Great thinking!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052503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BD43CFEA-1923-4556-9854-C84F064E1BC6}"/>
              </a:ext>
            </a:extLst>
          </p:cNvPr>
          <p:cNvSpPr txBox="1"/>
          <p:nvPr/>
        </p:nvSpPr>
        <p:spPr>
          <a:xfrm>
            <a:off x="4679245" y="3141907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&lt;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36339B06-59A8-4536-9023-3102AF1B5FEC}"/>
              </a:ext>
            </a:extLst>
          </p:cNvPr>
          <p:cNvSpPr txBox="1"/>
          <p:nvPr/>
        </p:nvSpPr>
        <p:spPr>
          <a:xfrm>
            <a:off x="4679245" y="4377901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&gt;</a:t>
            </a:r>
          </a:p>
        </p:txBody>
      </p:sp>
      <p:sp>
        <p:nvSpPr>
          <p:cNvPr id="11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id="{EB88374E-65D5-4901-ADFE-7B82DC42306E}"/>
              </a:ext>
            </a:extLst>
          </p:cNvPr>
          <p:cNvSpPr txBox="1"/>
          <p:nvPr/>
        </p:nvSpPr>
        <p:spPr>
          <a:xfrm>
            <a:off x="4679245" y="577930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5A076-B15E-430B-B8B1-F8D9DDA16480}"/>
              </a:ext>
            </a:extLst>
          </p:cNvPr>
          <p:cNvSpPr txBox="1"/>
          <p:nvPr/>
        </p:nvSpPr>
        <p:spPr>
          <a:xfrm>
            <a:off x="3760620" y="1993100"/>
            <a:ext cx="2715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.11   ____   .1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4AB06F-6BFB-4F85-9A69-3A114C1CF07C}"/>
              </a:ext>
            </a:extLst>
          </p:cNvPr>
          <p:cNvSpPr txBox="1"/>
          <p:nvPr/>
        </p:nvSpPr>
        <p:spPr>
          <a:xfrm>
            <a:off x="3041937" y="1079454"/>
            <a:ext cx="426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Compare the numbers.</a:t>
            </a:r>
          </a:p>
        </p:txBody>
      </p:sp>
    </p:spTree>
    <p:extLst>
      <p:ext uri="{BB962C8B-B14F-4D97-AF65-F5344CB8AC3E}">
        <p14:creationId xmlns:p14="http://schemas.microsoft.com/office/powerpoint/2010/main" val="37527381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9A961-EC4A-427E-84CD-DA462F7CFEAA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8ECB2526-DD31-44C8-87A3-7E9948B7046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8102238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2636622" y="2037807"/>
            <a:ext cx="4785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You’ve got it!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8102048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BD43CFEA-1923-4556-9854-C84F064E1BC6}"/>
              </a:ext>
            </a:extLst>
          </p:cNvPr>
          <p:cNvSpPr txBox="1"/>
          <p:nvPr/>
        </p:nvSpPr>
        <p:spPr>
          <a:xfrm>
            <a:off x="4679245" y="3141907"/>
            <a:ext cx="1797183" cy="64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&lt;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36339B06-59A8-4536-9023-3102AF1B5FEC}"/>
              </a:ext>
            </a:extLst>
          </p:cNvPr>
          <p:cNvSpPr txBox="1"/>
          <p:nvPr/>
        </p:nvSpPr>
        <p:spPr>
          <a:xfrm>
            <a:off x="4679245" y="4377901"/>
            <a:ext cx="657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&gt;</a:t>
            </a:r>
          </a:p>
        </p:txBody>
      </p:sp>
      <p:sp>
        <p:nvSpPr>
          <p:cNvPr id="11" name="TextBox 10">
            <a:hlinkClick r:id="rId5" action="ppaction://hlinksldjump"/>
            <a:extLst>
              <a:ext uri="{FF2B5EF4-FFF2-40B4-BE49-F238E27FC236}">
                <a16:creationId xmlns:a16="http://schemas.microsoft.com/office/drawing/2014/main" id="{EB88374E-65D5-4901-ADFE-7B82DC42306E}"/>
              </a:ext>
            </a:extLst>
          </p:cNvPr>
          <p:cNvSpPr txBox="1"/>
          <p:nvPr/>
        </p:nvSpPr>
        <p:spPr>
          <a:xfrm>
            <a:off x="4679245" y="577930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  <a:hlinkClick r:id="rId3" action="ppaction://hlinksldjump"/>
              </a:rPr>
              <a:t>.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 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5A076-B15E-430B-B8B1-F8D9DDA16480}"/>
              </a:ext>
            </a:extLst>
          </p:cNvPr>
          <p:cNvSpPr txBox="1"/>
          <p:nvPr/>
        </p:nvSpPr>
        <p:spPr>
          <a:xfrm>
            <a:off x="3760620" y="1993100"/>
            <a:ext cx="2911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1.5____   1.05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4AB06F-6BFB-4F85-9A69-3A114C1CF07C}"/>
              </a:ext>
            </a:extLst>
          </p:cNvPr>
          <p:cNvSpPr txBox="1"/>
          <p:nvPr/>
        </p:nvSpPr>
        <p:spPr>
          <a:xfrm>
            <a:off x="3041937" y="1079454"/>
            <a:ext cx="426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Compare the numbers.</a:t>
            </a:r>
          </a:p>
        </p:txBody>
      </p:sp>
    </p:spTree>
    <p:extLst>
      <p:ext uri="{BB962C8B-B14F-4D97-AF65-F5344CB8AC3E}">
        <p14:creationId xmlns:p14="http://schemas.microsoft.com/office/powerpoint/2010/main" val="14907446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9A961-EC4A-427E-84CD-DA462F7CFEAA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8ECB2526-DD31-44C8-87A3-7E9948B7046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1408038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3736950" y="1854927"/>
            <a:ext cx="27535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KG Behind These Hazel Eyes" panose="02000506000000020004" pitchFamily="2" charset="0"/>
              </a:rPr>
              <a:t>Wow!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7232648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BD43CFEA-1923-4556-9854-C84F064E1BC6}"/>
              </a:ext>
            </a:extLst>
          </p:cNvPr>
          <p:cNvSpPr txBox="1"/>
          <p:nvPr/>
        </p:nvSpPr>
        <p:spPr>
          <a:xfrm>
            <a:off x="4162617" y="3141907"/>
            <a:ext cx="2313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580,000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36339B06-59A8-4536-9023-3102AF1B5FEC}"/>
              </a:ext>
            </a:extLst>
          </p:cNvPr>
          <p:cNvSpPr txBox="1"/>
          <p:nvPr/>
        </p:nvSpPr>
        <p:spPr>
          <a:xfrm>
            <a:off x="4309783" y="4465786"/>
            <a:ext cx="694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583,000</a:t>
            </a:r>
          </a:p>
        </p:txBody>
      </p:sp>
      <p:sp>
        <p:nvSpPr>
          <p:cNvPr id="11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id="{EB88374E-65D5-4901-ADFE-7B82DC42306E}"/>
              </a:ext>
            </a:extLst>
          </p:cNvPr>
          <p:cNvSpPr txBox="1"/>
          <p:nvPr/>
        </p:nvSpPr>
        <p:spPr>
          <a:xfrm>
            <a:off x="4359004" y="577930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583,200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5A076-B15E-430B-B8B1-F8D9DDA16480}"/>
              </a:ext>
            </a:extLst>
          </p:cNvPr>
          <p:cNvSpPr txBox="1"/>
          <p:nvPr/>
        </p:nvSpPr>
        <p:spPr>
          <a:xfrm>
            <a:off x="4162616" y="1913883"/>
            <a:ext cx="1733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583,194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4AB06F-6BFB-4F85-9A69-3A114C1CF07C}"/>
              </a:ext>
            </a:extLst>
          </p:cNvPr>
          <p:cNvSpPr txBox="1"/>
          <p:nvPr/>
        </p:nvSpPr>
        <p:spPr>
          <a:xfrm>
            <a:off x="1751019" y="1153901"/>
            <a:ext cx="6654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hind These Hazel Eyes" panose="02000506000000020004" pitchFamily="2" charset="0"/>
              </a:rPr>
              <a:t>Round the number to the neared thousand.</a:t>
            </a:r>
          </a:p>
        </p:txBody>
      </p:sp>
    </p:spTree>
    <p:extLst>
      <p:ext uri="{BB962C8B-B14F-4D97-AF65-F5344CB8AC3E}">
        <p14:creationId xmlns:p14="http://schemas.microsoft.com/office/powerpoint/2010/main" val="38759068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9A961-EC4A-427E-84CD-DA462F7CFEAA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8ECB2526-DD31-44C8-87A3-7E9948B7046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958392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2917051" y="2095284"/>
            <a:ext cx="42242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Wonderful!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392546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3687316" y="2142310"/>
            <a:ext cx="29855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Brilliant!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8283987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BD43CFEA-1923-4556-9854-C84F064E1BC6}"/>
              </a:ext>
            </a:extLst>
          </p:cNvPr>
          <p:cNvSpPr txBox="1"/>
          <p:nvPr/>
        </p:nvSpPr>
        <p:spPr>
          <a:xfrm>
            <a:off x="4162616" y="3141907"/>
            <a:ext cx="2984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930,000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36339B06-59A8-4536-9023-3102AF1B5FEC}"/>
              </a:ext>
            </a:extLst>
          </p:cNvPr>
          <p:cNvSpPr txBox="1"/>
          <p:nvPr/>
        </p:nvSpPr>
        <p:spPr>
          <a:xfrm>
            <a:off x="4309783" y="4465786"/>
            <a:ext cx="694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927,000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EB88374E-65D5-4901-ADFE-7B82DC42306E}"/>
              </a:ext>
            </a:extLst>
          </p:cNvPr>
          <p:cNvSpPr txBox="1"/>
          <p:nvPr/>
        </p:nvSpPr>
        <p:spPr>
          <a:xfrm>
            <a:off x="4359004" y="577930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927,300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5A076-B15E-430B-B8B1-F8D9DDA16480}"/>
              </a:ext>
            </a:extLst>
          </p:cNvPr>
          <p:cNvSpPr txBox="1"/>
          <p:nvPr/>
        </p:nvSpPr>
        <p:spPr>
          <a:xfrm>
            <a:off x="4162616" y="1913883"/>
            <a:ext cx="1798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927,289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4AB06F-6BFB-4F85-9A69-3A114C1CF07C}"/>
              </a:ext>
            </a:extLst>
          </p:cNvPr>
          <p:cNvSpPr txBox="1"/>
          <p:nvPr/>
        </p:nvSpPr>
        <p:spPr>
          <a:xfrm>
            <a:off x="1542589" y="1236335"/>
            <a:ext cx="7254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hind These Hazel Eyes" panose="02000506000000020004" pitchFamily="2" charset="0"/>
              </a:rPr>
              <a:t>Round the number to the neared ten-thousand.</a:t>
            </a:r>
          </a:p>
        </p:txBody>
      </p:sp>
    </p:spTree>
    <p:extLst>
      <p:ext uri="{BB962C8B-B14F-4D97-AF65-F5344CB8AC3E}">
        <p14:creationId xmlns:p14="http://schemas.microsoft.com/office/powerpoint/2010/main" val="21825075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9A961-EC4A-427E-84CD-DA462F7CFEAA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8ECB2526-DD31-44C8-87A3-7E9948B7046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0609402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2349680" y="2043032"/>
            <a:ext cx="50885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Super duper!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825686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BD43CFEA-1923-4556-9854-C84F064E1BC6}"/>
              </a:ext>
            </a:extLst>
          </p:cNvPr>
          <p:cNvSpPr txBox="1"/>
          <p:nvPr/>
        </p:nvSpPr>
        <p:spPr>
          <a:xfrm>
            <a:off x="4162616" y="3141907"/>
            <a:ext cx="2984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249,000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36339B06-59A8-4536-9023-3102AF1B5FEC}"/>
              </a:ext>
            </a:extLst>
          </p:cNvPr>
          <p:cNvSpPr txBox="1"/>
          <p:nvPr/>
        </p:nvSpPr>
        <p:spPr>
          <a:xfrm>
            <a:off x="4309783" y="4465786"/>
            <a:ext cx="694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249,500</a:t>
            </a:r>
          </a:p>
        </p:txBody>
      </p:sp>
      <p:sp>
        <p:nvSpPr>
          <p:cNvPr id="11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id="{EB88374E-65D5-4901-ADFE-7B82DC42306E}"/>
              </a:ext>
            </a:extLst>
          </p:cNvPr>
          <p:cNvSpPr txBox="1"/>
          <p:nvPr/>
        </p:nvSpPr>
        <p:spPr>
          <a:xfrm>
            <a:off x="4359004" y="577930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249,400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5A076-B15E-430B-B8B1-F8D9DDA16480}"/>
              </a:ext>
            </a:extLst>
          </p:cNvPr>
          <p:cNvSpPr txBox="1"/>
          <p:nvPr/>
        </p:nvSpPr>
        <p:spPr>
          <a:xfrm>
            <a:off x="4309783" y="1925971"/>
            <a:ext cx="1733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249,481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4AB06F-6BFB-4F85-9A69-3A114C1CF07C}"/>
              </a:ext>
            </a:extLst>
          </p:cNvPr>
          <p:cNvSpPr txBox="1"/>
          <p:nvPr/>
        </p:nvSpPr>
        <p:spPr>
          <a:xfrm>
            <a:off x="1814505" y="1130593"/>
            <a:ext cx="6495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hind These Hazel Eyes" panose="02000506000000020004" pitchFamily="2" charset="0"/>
              </a:rPr>
              <a:t>Round the number to the neared hundred.</a:t>
            </a:r>
          </a:p>
        </p:txBody>
      </p:sp>
    </p:spTree>
    <p:extLst>
      <p:ext uri="{BB962C8B-B14F-4D97-AF65-F5344CB8AC3E}">
        <p14:creationId xmlns:p14="http://schemas.microsoft.com/office/powerpoint/2010/main" val="153894592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9A961-EC4A-427E-84CD-DA462F7CFEAA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8ECB2526-DD31-44C8-87A3-7E9948B7046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7724459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2940121" y="2037807"/>
            <a:ext cx="39739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Awesome!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582515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55805211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BD43CFEA-1923-4556-9854-C84F064E1BC6}"/>
              </a:ext>
            </a:extLst>
          </p:cNvPr>
          <p:cNvSpPr txBox="1"/>
          <p:nvPr/>
        </p:nvSpPr>
        <p:spPr>
          <a:xfrm>
            <a:off x="4162616" y="3141907"/>
            <a:ext cx="2984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900,000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36339B06-59A8-4536-9023-3102AF1B5FEC}"/>
              </a:ext>
            </a:extLst>
          </p:cNvPr>
          <p:cNvSpPr txBox="1"/>
          <p:nvPr/>
        </p:nvSpPr>
        <p:spPr>
          <a:xfrm>
            <a:off x="4309783" y="4465786"/>
            <a:ext cx="694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910,000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EB88374E-65D5-4901-ADFE-7B82DC42306E}"/>
              </a:ext>
            </a:extLst>
          </p:cNvPr>
          <p:cNvSpPr txBox="1"/>
          <p:nvPr/>
        </p:nvSpPr>
        <p:spPr>
          <a:xfrm>
            <a:off x="4359004" y="5779300"/>
            <a:ext cx="423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915,000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5A076-B15E-430B-B8B1-F8D9DDA16480}"/>
              </a:ext>
            </a:extLst>
          </p:cNvPr>
          <p:cNvSpPr txBox="1"/>
          <p:nvPr/>
        </p:nvSpPr>
        <p:spPr>
          <a:xfrm>
            <a:off x="4309783" y="1925971"/>
            <a:ext cx="1667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914,941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4AB06F-6BFB-4F85-9A69-3A114C1CF07C}"/>
              </a:ext>
            </a:extLst>
          </p:cNvPr>
          <p:cNvSpPr txBox="1"/>
          <p:nvPr/>
        </p:nvSpPr>
        <p:spPr>
          <a:xfrm>
            <a:off x="2130940" y="879311"/>
            <a:ext cx="6025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Behind These Hazel Eyes" panose="02000506000000020004" pitchFamily="2" charset="0"/>
              </a:rPr>
              <a:t>Round the number to the neared hundred-thousand.</a:t>
            </a:r>
          </a:p>
        </p:txBody>
      </p:sp>
    </p:spTree>
    <p:extLst>
      <p:ext uri="{BB962C8B-B14F-4D97-AF65-F5344CB8AC3E}">
        <p14:creationId xmlns:p14="http://schemas.microsoft.com/office/powerpoint/2010/main" val="298259452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9A961-EC4A-427E-84CD-DA462F7CFEAA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8ECB2526-DD31-44C8-87A3-7E9948B70463}"/>
              </a:ext>
            </a:extLst>
          </p:cNvPr>
          <p:cNvSpPr txBox="1"/>
          <p:nvPr/>
        </p:nvSpPr>
        <p:spPr>
          <a:xfrm>
            <a:off x="1598192" y="5037666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18098344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6CF74-4F19-4624-BE89-9C9800268657}"/>
              </a:ext>
            </a:extLst>
          </p:cNvPr>
          <p:cNvSpPr txBox="1"/>
          <p:nvPr/>
        </p:nvSpPr>
        <p:spPr>
          <a:xfrm>
            <a:off x="1541701" y="2069158"/>
            <a:ext cx="71440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You’ve done great!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37B4DE95-2C61-4775-AE45-9F76E661715D}"/>
              </a:ext>
            </a:extLst>
          </p:cNvPr>
          <p:cNvSpPr txBox="1"/>
          <p:nvPr/>
        </p:nvSpPr>
        <p:spPr>
          <a:xfrm>
            <a:off x="1923569" y="5486644"/>
            <a:ext cx="6380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beginning.</a:t>
            </a:r>
          </a:p>
        </p:txBody>
      </p:sp>
    </p:spTree>
    <p:extLst>
      <p:ext uri="{BB962C8B-B14F-4D97-AF65-F5344CB8AC3E}">
        <p14:creationId xmlns:p14="http://schemas.microsoft.com/office/powerpoint/2010/main" val="2112857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C6694A-AD46-4327-BF3C-414B32798813}"/>
              </a:ext>
            </a:extLst>
          </p:cNvPr>
          <p:cNvSpPr txBox="1"/>
          <p:nvPr/>
        </p:nvSpPr>
        <p:spPr>
          <a:xfrm>
            <a:off x="2251163" y="1098948"/>
            <a:ext cx="5556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hind These Hazel Eyes" panose="02000506000000020004" pitchFamily="2" charset="0"/>
              </a:rPr>
              <a:t>Find the number in word form.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56E885-BCC8-494A-912F-9F63BEE84A9D}"/>
              </a:ext>
            </a:extLst>
          </p:cNvPr>
          <p:cNvSpPr txBox="1"/>
          <p:nvPr/>
        </p:nvSpPr>
        <p:spPr>
          <a:xfrm>
            <a:off x="3985483" y="1800544"/>
            <a:ext cx="2295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323,763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B14B971D-CE40-459C-BDC6-1B2CAC0C7D9A}"/>
              </a:ext>
            </a:extLst>
          </p:cNvPr>
          <p:cNvSpPr txBox="1"/>
          <p:nvPr/>
        </p:nvSpPr>
        <p:spPr>
          <a:xfrm>
            <a:off x="1646675" y="2809917"/>
            <a:ext cx="6765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three hundred two three thousand, seven hundred sixty-three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EC839677-266C-4599-BCD3-801DEA757692}"/>
              </a:ext>
            </a:extLst>
          </p:cNvPr>
          <p:cNvSpPr txBox="1"/>
          <p:nvPr/>
        </p:nvSpPr>
        <p:spPr>
          <a:xfrm>
            <a:off x="1646675" y="4185999"/>
            <a:ext cx="6765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three hundred twenty-three thousand, six hundred seventy-three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D4CBC710-62FD-4E1D-AEF4-906C1068C594}"/>
              </a:ext>
            </a:extLst>
          </p:cNvPr>
          <p:cNvSpPr txBox="1"/>
          <p:nvPr/>
        </p:nvSpPr>
        <p:spPr>
          <a:xfrm>
            <a:off x="1646675" y="5494802"/>
            <a:ext cx="6765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three hundred twenty-three thousand, seven hundred sixty-three</a:t>
            </a:r>
          </a:p>
        </p:txBody>
      </p:sp>
    </p:spTree>
    <p:extLst>
      <p:ext uri="{BB962C8B-B14F-4D97-AF65-F5344CB8AC3E}">
        <p14:creationId xmlns:p14="http://schemas.microsoft.com/office/powerpoint/2010/main" val="1126320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9A961-EC4A-427E-84CD-DA462F7CFEAA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8ECB2526-DD31-44C8-87A3-7E9948B70463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334118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1238</Words>
  <Application>Microsoft Office PowerPoint</Application>
  <PresentationFormat>Custom</PresentationFormat>
  <Paragraphs>238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6" baseType="lpstr">
      <vt:lpstr>Arial</vt:lpstr>
      <vt:lpstr>Calibri</vt:lpstr>
      <vt:lpstr>Calibri Light</vt:lpstr>
      <vt:lpstr>Comic Sans MS</vt:lpstr>
      <vt:lpstr>KG Be Still And Know</vt:lpstr>
      <vt:lpstr>KG Behind These Hazel Eyes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11</cp:revision>
  <dcterms:created xsi:type="dcterms:W3CDTF">2018-07-20T18:03:11Z</dcterms:created>
  <dcterms:modified xsi:type="dcterms:W3CDTF">2018-07-21T00:36:44Z</dcterms:modified>
</cp:coreProperties>
</file>